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8404800" cy="32004000"/>
  <p:notesSz cx="6858000" cy="9296400"/>
  <p:embeddedFontLst>
    <p:embeddedFont>
      <p:font typeface="Calibri" panose="020F0502020204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5B879B-8879-44A2-8493-657BEDBD1809}">
  <a:tblStyle styleId="{1D5B879B-8879-44A2-8493-657BEDBD1809}" styleName="Table_0">
    <a:wholeTbl>
      <a:tcTxStyle b="off" i="off">
        <a:font>
          <a:latin typeface="Times New Roman"/>
          <a:ea typeface="Times New Roman"/>
          <a:cs typeface="Times New Roman"/>
        </a:font>
        <a:schemeClr val="dk1"/>
      </a:tcTxStyle>
      <a:tcStyle>
        <a:tcBdr>
          <a:left>
            <a:ln w="9525" cap="flat" cmpd="sng">
              <a:solidFill>
                <a:schemeClr val="accent2"/>
              </a:solidFill>
              <a:prstDash val="solid"/>
              <a:round/>
              <a:headEnd type="none" w="med" len="med"/>
              <a:tailEnd type="none" w="med" len="med"/>
            </a:ln>
          </a:left>
          <a:right>
            <a:ln w="9525" cap="flat" cmpd="sng">
              <a:solidFill>
                <a:schemeClr val="accent2"/>
              </a:solidFill>
              <a:prstDash val="solid"/>
              <a:round/>
              <a:headEnd type="none" w="med" len="med"/>
              <a:tailEnd type="none" w="med" len="med"/>
            </a:ln>
          </a:right>
          <a:top>
            <a:ln w="9525" cap="flat" cmpd="sng">
              <a:solidFill>
                <a:schemeClr val="accent2"/>
              </a:solidFill>
              <a:prstDash val="solid"/>
              <a:round/>
              <a:headEnd type="none" w="med" len="med"/>
              <a:tailEnd type="none" w="med" len="med"/>
            </a:ln>
          </a:top>
          <a:bottom>
            <a:ln w="9525" cap="flat" cmpd="sng">
              <a:solidFill>
                <a:schemeClr val="accent2"/>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top>
            <a:ln w="9525" cap="flat" cmpd="sng">
              <a:solidFill>
                <a:schemeClr val="accent2"/>
              </a:solidFill>
              <a:prstDash val="solid"/>
              <a:round/>
              <a:headEnd type="none" w="med" len="med"/>
              <a:tailEnd type="none" w="med" len="med"/>
            </a:ln>
          </a:top>
          <a:bottom>
            <a:ln w="9525" cap="flat" cmpd="sng">
              <a:solidFill>
                <a:schemeClr val="accent2"/>
              </a:solidFill>
              <a:prstDash val="solid"/>
              <a:round/>
              <a:headEnd type="none" w="med" len="med"/>
              <a:tailEnd type="none" w="med" len="med"/>
            </a:ln>
          </a:bottom>
        </a:tcBdr>
      </a:tcStyle>
    </a:band1H>
    <a:band1V>
      <a:tcStyle>
        <a:tcBdr>
          <a:left>
            <a:ln w="9525" cap="flat" cmpd="sng">
              <a:solidFill>
                <a:schemeClr val="accent2"/>
              </a:solidFill>
              <a:prstDash val="solid"/>
              <a:round/>
              <a:headEnd type="none" w="med" len="med"/>
              <a:tailEnd type="none" w="med" len="med"/>
            </a:ln>
          </a:left>
          <a:right>
            <a:ln w="9525" cap="flat" cmpd="sng">
              <a:solidFill>
                <a:schemeClr val="accent2"/>
              </a:solidFill>
              <a:prstDash val="solid"/>
              <a:round/>
              <a:headEnd type="none" w="med" len="med"/>
              <a:tailEnd type="none" w="med" len="med"/>
            </a:ln>
          </a:right>
        </a:tcBdr>
      </a:tcStyle>
    </a:band1V>
    <a:band2V>
      <a:tcStyle>
        <a:tcBdr>
          <a:left>
            <a:ln w="9525" cap="flat" cmpd="sng">
              <a:solidFill>
                <a:schemeClr val="accent2"/>
              </a:solidFill>
              <a:prstDash val="solid"/>
              <a:round/>
              <a:headEnd type="none" w="med" len="med"/>
              <a:tailEnd type="none" w="med" len="med"/>
            </a:ln>
          </a:left>
          <a:right>
            <a:ln w="9525" cap="flat" cmpd="sng">
              <a:solidFill>
                <a:schemeClr val="accent2"/>
              </a:solidFill>
              <a:prstDash val="solid"/>
              <a:round/>
              <a:headEnd type="none" w="med" len="med"/>
              <a:tailEnd type="none" w="med" len="med"/>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med" len="med"/>
              <a:tailEnd type="none" w="med" len="med"/>
            </a:ln>
          </a:top>
        </a:tcBdr>
      </a:tcStyle>
    </a:lastRow>
    <a:firstRow>
      <a:tcTxStyle b="on" i="off">
        <a:font>
          <a:latin typeface="Times New Roman"/>
          <a:ea typeface="Times New Roman"/>
          <a:cs typeface="Times New Roman"/>
        </a:font>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3372" autoAdjust="0"/>
  </p:normalViewPr>
  <p:slideViewPr>
    <p:cSldViewPr snapToGrid="0">
      <p:cViewPr>
        <p:scale>
          <a:sx n="66" d="100"/>
          <a:sy n="66" d="100"/>
        </p:scale>
        <p:origin x="-5142" y="-3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6513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6513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338262" y="696912"/>
            <a:ext cx="418464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7387" y="4416425"/>
            <a:ext cx="5483224" cy="4183063"/>
          </a:xfrm>
          <a:prstGeom prst="rect">
            <a:avLst/>
          </a:prstGeom>
          <a:noFill/>
          <a:ln>
            <a:noFill/>
          </a:ln>
        </p:spPr>
        <p:txBody>
          <a:bodyPr lIns="91425" tIns="91425" rIns="91425" bIns="91425" anchor="t" anchorCtr="0"/>
          <a:lstStyle>
            <a:lvl1pPr marL="0" marR="0" lvl="0" indent="0" algn="l" rtl="0">
              <a:spcBef>
                <a:spcPts val="275"/>
              </a:spcBef>
              <a:spcAft>
                <a:spcPts val="0"/>
              </a:spcAft>
              <a:buNone/>
              <a:defRPr sz="917" b="0" i="0" u="none" strike="noStrike" cap="none">
                <a:solidFill>
                  <a:schemeClr val="dk1"/>
                </a:solidFill>
                <a:latin typeface="Times New Roman"/>
                <a:ea typeface="Times New Roman"/>
                <a:cs typeface="Times New Roman"/>
                <a:sym typeface="Times New Roman"/>
              </a:defRPr>
            </a:lvl1pPr>
            <a:lvl2pPr marL="350468" marR="0" lvl="1" indent="-7567" algn="l" rtl="0">
              <a:spcBef>
                <a:spcPts val="275"/>
              </a:spcBef>
              <a:spcAft>
                <a:spcPts val="0"/>
              </a:spcAft>
              <a:buNone/>
              <a:defRPr sz="917" b="0" i="0" u="none" strike="noStrike" cap="none">
                <a:solidFill>
                  <a:schemeClr val="dk1"/>
                </a:solidFill>
                <a:latin typeface="Times New Roman"/>
                <a:ea typeface="Times New Roman"/>
                <a:cs typeface="Times New Roman"/>
                <a:sym typeface="Times New Roman"/>
              </a:defRPr>
            </a:lvl2pPr>
            <a:lvl3pPr marL="704963" marR="0" lvl="2" indent="-6462" algn="l" rtl="0">
              <a:spcBef>
                <a:spcPts val="275"/>
              </a:spcBef>
              <a:spcAft>
                <a:spcPts val="0"/>
              </a:spcAft>
              <a:buNone/>
              <a:defRPr sz="917" b="0" i="0" u="none" strike="noStrike" cap="none">
                <a:solidFill>
                  <a:schemeClr val="dk1"/>
                </a:solidFill>
                <a:latin typeface="Times New Roman"/>
                <a:ea typeface="Times New Roman"/>
                <a:cs typeface="Times New Roman"/>
                <a:sym typeface="Times New Roman"/>
              </a:defRPr>
            </a:lvl3pPr>
            <a:lvl4pPr marL="1059461" marR="0" lvl="3" indent="-5361" algn="l" rtl="0">
              <a:spcBef>
                <a:spcPts val="275"/>
              </a:spcBef>
              <a:spcAft>
                <a:spcPts val="0"/>
              </a:spcAft>
              <a:buNone/>
              <a:defRPr sz="917" b="0" i="0" u="none" strike="noStrike" cap="none">
                <a:solidFill>
                  <a:schemeClr val="dk1"/>
                </a:solidFill>
                <a:latin typeface="Times New Roman"/>
                <a:ea typeface="Times New Roman"/>
                <a:cs typeface="Times New Roman"/>
                <a:sym typeface="Times New Roman"/>
              </a:defRPr>
            </a:lvl4pPr>
            <a:lvl5pPr marL="1411271" marR="0" lvl="4" indent="-1571" algn="l" rtl="0">
              <a:spcBef>
                <a:spcPts val="275"/>
              </a:spcBef>
              <a:spcAft>
                <a:spcPts val="0"/>
              </a:spcAft>
              <a:buNone/>
              <a:defRPr sz="917" b="0" i="0" u="none" strike="noStrike" cap="none">
                <a:solidFill>
                  <a:schemeClr val="dk1"/>
                </a:solidFill>
                <a:latin typeface="Times New Roman"/>
                <a:ea typeface="Times New Roman"/>
                <a:cs typeface="Times New Roman"/>
                <a:sym typeface="Times New Roman"/>
              </a:defRPr>
            </a:lvl5pPr>
            <a:lvl6pPr marL="1770889" marR="0" lvl="5" indent="-5589" algn="l" rtl="0">
              <a:spcBef>
                <a:spcPts val="0"/>
              </a:spcBef>
              <a:buNone/>
              <a:defRPr sz="917" b="0" i="0" u="none" strike="noStrike" cap="none">
                <a:solidFill>
                  <a:schemeClr val="dk1"/>
                </a:solidFill>
                <a:latin typeface="Calibri"/>
                <a:ea typeface="Calibri"/>
                <a:cs typeface="Calibri"/>
                <a:sym typeface="Calibri"/>
              </a:defRPr>
            </a:lvl6pPr>
            <a:lvl7pPr marL="2125066" marR="0" lvl="6" indent="-4166" algn="l" rtl="0">
              <a:spcBef>
                <a:spcPts val="0"/>
              </a:spcBef>
              <a:buNone/>
              <a:defRPr sz="917" b="0" i="0" u="none" strike="noStrike" cap="none">
                <a:solidFill>
                  <a:schemeClr val="dk1"/>
                </a:solidFill>
                <a:latin typeface="Calibri"/>
                <a:ea typeface="Calibri"/>
                <a:cs typeface="Calibri"/>
                <a:sym typeface="Calibri"/>
              </a:defRPr>
            </a:lvl7pPr>
            <a:lvl8pPr marL="2479242" marR="0" lvl="7" indent="-2742" algn="l" rtl="0">
              <a:spcBef>
                <a:spcPts val="0"/>
              </a:spcBef>
              <a:buNone/>
              <a:defRPr sz="917" b="0" i="0" u="none" strike="noStrike" cap="none">
                <a:solidFill>
                  <a:schemeClr val="dk1"/>
                </a:solidFill>
                <a:latin typeface="Calibri"/>
                <a:ea typeface="Calibri"/>
                <a:cs typeface="Calibri"/>
                <a:sym typeface="Calibri"/>
              </a:defRPr>
            </a:lvl8pPr>
            <a:lvl9pPr marL="2833420" marR="0" lvl="8" indent="-1320" algn="l" rtl="0">
              <a:spcBef>
                <a:spcPts val="0"/>
              </a:spcBef>
              <a:buNone/>
              <a:defRPr sz="917"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2971799" cy="46513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829675"/>
            <a:ext cx="2971799" cy="465138"/>
          </a:xfrm>
          <a:prstGeom prst="rect">
            <a:avLst/>
          </a:prstGeom>
          <a:noFill/>
          <a:ln>
            <a:noFill/>
          </a:ln>
        </p:spPr>
        <p:txBody>
          <a:bodyPr lIns="88975" tIns="44475" rIns="88975" bIns="444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573383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3884612" y="8829675"/>
            <a:ext cx="2971799" cy="465138"/>
          </a:xfrm>
          <a:prstGeom prst="rect">
            <a:avLst/>
          </a:prstGeom>
          <a:noFill/>
          <a:ln>
            <a:noFill/>
          </a:ln>
        </p:spPr>
        <p:txBody>
          <a:bodyPr lIns="88975" tIns="44475" rIns="88975" bIns="44475" anchor="b" anchorCtr="0">
            <a:noAutofit/>
          </a:bodyPr>
          <a:lstStyle/>
          <a:p>
            <a:pPr marL="0" marR="0" lvl="0" indent="0" algn="r" rtl="0">
              <a:spcBef>
                <a:spcPts val="0"/>
              </a:spcBef>
              <a:spcAft>
                <a:spcPts val="0"/>
              </a:spcAft>
              <a:buSzPct val="25000"/>
              <a:buNone/>
            </a:pPr>
            <a:fld id="{00000000-1234-1234-1234-123412341234}" type="slidenum">
              <a:rPr lang="en-US" sz="1200" b="0" u="none">
                <a:solidFill>
                  <a:schemeClr val="dk1"/>
                </a:solidFill>
                <a:latin typeface="Times New Roman"/>
                <a:ea typeface="Times New Roman"/>
                <a:cs typeface="Times New Roman"/>
                <a:sym typeface="Times New Roman"/>
              </a:rPr>
              <a:t>1</a:t>
            </a:fld>
            <a:endParaRPr lang="en-US" sz="1200" b="0" u="none">
              <a:solidFill>
                <a:schemeClr val="dk1"/>
              </a:solidFill>
              <a:latin typeface="Times New Roman"/>
              <a:ea typeface="Times New Roman"/>
              <a:cs typeface="Times New Roman"/>
              <a:sym typeface="Times New Roman"/>
            </a:endParaRPr>
          </a:p>
        </p:txBody>
      </p:sp>
      <p:sp>
        <p:nvSpPr>
          <p:cNvPr id="86" name="Shape 86"/>
          <p:cNvSpPr>
            <a:spLocks noGrp="1" noRot="1" noChangeAspect="1"/>
          </p:cNvSpPr>
          <p:nvPr>
            <p:ph type="sldImg" idx="2"/>
          </p:nvPr>
        </p:nvSpPr>
        <p:spPr>
          <a:xfrm>
            <a:off x="1338263" y="696913"/>
            <a:ext cx="418465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687387" y="4416425"/>
            <a:ext cx="5483224" cy="4183063"/>
          </a:xfrm>
          <a:prstGeom prst="rect">
            <a:avLst/>
          </a:prstGeom>
          <a:noFill/>
          <a:ln>
            <a:noFill/>
          </a:ln>
        </p:spPr>
        <p:txBody>
          <a:bodyPr lIns="88975" tIns="44475" rIns="88975" bIns="44475" anchor="t" anchorCtr="0">
            <a:noAutofit/>
          </a:bodyPr>
          <a:lstStyle/>
          <a:p>
            <a:pPr lvl="0" rtl="0">
              <a:lnSpc>
                <a:spcPct val="107916"/>
              </a:lnSpc>
              <a:spcBef>
                <a:spcPts val="0"/>
              </a:spcBef>
              <a:spcAft>
                <a:spcPts val="800"/>
              </a:spcAft>
              <a:buClr>
                <a:schemeClr val="dk1"/>
              </a:buClr>
              <a:buSzPct val="100000"/>
              <a:buFont typeface="Arial"/>
              <a:buNone/>
            </a:pPr>
            <a:endParaRPr sz="1100" b="1" dirty="0">
              <a:latin typeface="Calibri"/>
              <a:ea typeface="Calibri"/>
              <a:cs typeface="Calibri"/>
              <a:sym typeface="Calibri"/>
            </a:endParaRPr>
          </a:p>
        </p:txBody>
      </p:sp>
    </p:spTree>
    <p:extLst>
      <p:ext uri="{BB962C8B-B14F-4D97-AF65-F5344CB8AC3E}">
        <p14:creationId xmlns:p14="http://schemas.microsoft.com/office/powerpoint/2010/main" val="1964125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880608" y="29158300"/>
            <a:ext cx="8001000" cy="213540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5950" b="0" i="0" u="none" strike="noStrike" cap="none">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13121395" y="29158300"/>
            <a:ext cx="12162014" cy="213540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5950" b="0" i="0" u="none" strike="noStrike" cap="none">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27523193" y="29158300"/>
            <a:ext cx="8001000" cy="2135402"/>
          </a:xfrm>
          <a:prstGeom prst="rect">
            <a:avLst/>
          </a:prstGeom>
          <a:noFill/>
          <a:ln>
            <a:noFill/>
          </a:ln>
        </p:spPr>
        <p:txBody>
          <a:bodyPr lIns="451225" tIns="225625" rIns="451225" bIns="225625" anchor="t" anchorCtr="0">
            <a:noAutofit/>
          </a:bodyPr>
          <a:lstStyle/>
          <a:p>
            <a:pPr marL="0" marR="0" lvl="0" indent="0" algn="r" rtl="0">
              <a:spcBef>
                <a:spcPts val="0"/>
              </a:spcBef>
              <a:spcAft>
                <a:spcPts val="0"/>
              </a:spcAft>
              <a:buSzPct val="25000"/>
              <a:buNone/>
            </a:pPr>
            <a:fld id="{00000000-1234-1234-1234-123412341234}" type="slidenum">
              <a:rPr lang="en-US" sz="5950" b="0" i="0" u="none" strike="noStrike" cap="none">
                <a:solidFill>
                  <a:schemeClr val="dk1"/>
                </a:solidFill>
                <a:latin typeface="Times New Roman"/>
                <a:ea typeface="Times New Roman"/>
                <a:cs typeface="Times New Roman"/>
                <a:sym typeface="Times New Roman"/>
              </a:rPr>
              <a:t>‹#›</a:t>
            </a:fld>
            <a:endParaRPr lang="en-US" sz="595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880608" y="2845701"/>
            <a:ext cx="32643588" cy="53339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5pPr>
            <a:lvl6pPr marL="338171" marR="0" lvl="5" indent="-7971"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6pPr>
            <a:lvl7pPr marL="676342" marR="0" lvl="6" indent="-3242"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7pPr>
            <a:lvl8pPr marL="1014510" marR="0" lvl="7" indent="-11209"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8pPr>
            <a:lvl9pPr marL="1352683" marR="0" lvl="8" indent="-6483"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9pPr>
          </a:lstStyle>
          <a:p>
            <a:endParaRPr/>
          </a:p>
        </p:txBody>
      </p:sp>
      <p:sp>
        <p:nvSpPr>
          <p:cNvPr id="74" name="Shape 74"/>
          <p:cNvSpPr txBox="1">
            <a:spLocks noGrp="1"/>
          </p:cNvSpPr>
          <p:nvPr>
            <p:ph type="body" idx="1"/>
          </p:nvPr>
        </p:nvSpPr>
        <p:spPr>
          <a:xfrm rot="5400000">
            <a:off x="9600601" y="2524404"/>
            <a:ext cx="19203602" cy="32643588"/>
          </a:xfrm>
          <a:prstGeom prst="rect">
            <a:avLst/>
          </a:prstGeom>
          <a:noFill/>
          <a:ln>
            <a:noFill/>
          </a:ln>
        </p:spPr>
        <p:txBody>
          <a:bodyPr lIns="91425" tIns="91425" rIns="91425" bIns="91425" anchor="t" anchorCtr="0"/>
          <a:lstStyle>
            <a:lvl1pPr marL="1475700" marR="0" lvl="0" indent="-597749" algn="l" rtl="0">
              <a:spcBef>
                <a:spcPts val="2765"/>
              </a:spcBef>
              <a:spcAft>
                <a:spcPts val="0"/>
              </a:spcAft>
              <a:buClr>
                <a:schemeClr val="dk1"/>
              </a:buClr>
              <a:buSzPct val="100188"/>
              <a:buFont typeface="Times New Roman"/>
              <a:buChar char="•"/>
              <a:defRPr sz="13825" b="0" i="0" u="none" strike="noStrike" cap="none">
                <a:solidFill>
                  <a:schemeClr val="dk1"/>
                </a:solidFill>
                <a:latin typeface="Times New Roman"/>
                <a:ea typeface="Times New Roman"/>
                <a:cs typeface="Times New Roman"/>
                <a:sym typeface="Times New Roman"/>
              </a:defRPr>
            </a:lvl1pPr>
            <a:lvl2pPr marL="3206537" marR="0" lvl="1" indent="-471210" algn="l" rtl="0">
              <a:spcBef>
                <a:spcPts val="2415"/>
              </a:spcBef>
              <a:spcAft>
                <a:spcPts val="0"/>
              </a:spcAft>
              <a:buClr>
                <a:schemeClr val="dk1"/>
              </a:buClr>
              <a:buSzPct val="99801"/>
              <a:buFont typeface="Times New Roman"/>
              <a:buChar char="–"/>
              <a:defRPr sz="12076" b="0" i="0" u="none" strike="noStrike" cap="none">
                <a:solidFill>
                  <a:schemeClr val="dk1"/>
                </a:solidFill>
                <a:latin typeface="Times New Roman"/>
                <a:ea typeface="Times New Roman"/>
                <a:cs typeface="Times New Roman"/>
                <a:sym typeface="Times New Roman"/>
              </a:defRPr>
            </a:lvl2pPr>
            <a:lvl3pPr marL="4932245" marR="0" lvl="2" indent="-339607" algn="l" rtl="0">
              <a:spcBef>
                <a:spcPts val="2065"/>
              </a:spcBef>
              <a:spcAft>
                <a:spcPts val="0"/>
              </a:spcAft>
              <a:buClr>
                <a:schemeClr val="dk1"/>
              </a:buClr>
              <a:buSzPct val="100242"/>
              <a:buFont typeface="Times New Roman"/>
              <a:buChar char="•"/>
              <a:defRPr sz="10325" b="0" i="0" u="none" strike="noStrike" cap="none">
                <a:solidFill>
                  <a:schemeClr val="dk1"/>
                </a:solidFill>
                <a:latin typeface="Times New Roman"/>
                <a:ea typeface="Times New Roman"/>
                <a:cs typeface="Times New Roman"/>
                <a:sym typeface="Times New Roman"/>
              </a:defRPr>
            </a:lvl3pPr>
            <a:lvl4pPr marL="6909245" marR="0" lvl="3" indent="-446532"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4pPr>
            <a:lvl5pPr marL="8879835" marR="0" lvl="4" indent="-448622"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5pPr>
            <a:lvl6pPr marL="9222192" marR="0" lvl="5" indent="-448079"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6pPr>
            <a:lvl7pPr marL="9560363" marR="0" lvl="6" indent="-443350"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7pPr>
            <a:lvl8pPr marL="9898533" marR="0" lvl="7" indent="-451320"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8pPr>
            <a:lvl9pPr marL="10236704" marR="0" lvl="8" indent="-446591"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9pPr>
          </a:lstStyle>
          <a:p>
            <a:endParaRPr/>
          </a:p>
        </p:txBody>
      </p:sp>
      <p:sp>
        <p:nvSpPr>
          <p:cNvPr id="75" name="Shape 75"/>
          <p:cNvSpPr txBox="1">
            <a:spLocks noGrp="1"/>
          </p:cNvSpPr>
          <p:nvPr>
            <p:ph type="dt" idx="10"/>
          </p:nvPr>
        </p:nvSpPr>
        <p:spPr>
          <a:xfrm>
            <a:off x="2880608" y="29158300"/>
            <a:ext cx="8001000" cy="213540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13121395" y="29158300"/>
            <a:ext cx="12162014" cy="213540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27523193" y="29158300"/>
            <a:ext cx="8001000" cy="2135402"/>
          </a:xfrm>
          <a:prstGeom prst="rect">
            <a:avLst/>
          </a:prstGeom>
          <a:noFill/>
          <a:ln>
            <a:noFill/>
          </a:ln>
        </p:spPr>
        <p:txBody>
          <a:bodyPr lIns="451225" tIns="225625" rIns="451225" bIns="225625" anchor="t" anchorCtr="0">
            <a:noAutofit/>
          </a:bodyPr>
          <a:lstStyle/>
          <a:p>
            <a:pPr marL="0" marR="0" lvl="0" indent="0" algn="r" rtl="0">
              <a:spcBef>
                <a:spcPts val="0"/>
              </a:spcBef>
              <a:spcAft>
                <a:spcPts val="0"/>
              </a:spcAft>
              <a:buSzPct val="25000"/>
              <a:buNone/>
            </a:pPr>
            <a:fld id="{00000000-1234-1234-1234-123412341234}" type="slidenum">
              <a:rPr lang="en-US" sz="5950">
                <a:solidFill>
                  <a:schemeClr val="dk1"/>
                </a:solidFill>
                <a:latin typeface="Times New Roman"/>
                <a:ea typeface="Times New Roman"/>
                <a:cs typeface="Times New Roman"/>
                <a:sym typeface="Times New Roman"/>
              </a:rPr>
              <a:t>‹#›</a:t>
            </a:fld>
            <a:endParaRPr lang="en-US" sz="595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18642809" y="11566128"/>
            <a:ext cx="25603199" cy="8160543"/>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5pPr>
            <a:lvl6pPr marL="338171" marR="0" lvl="5" indent="-7971"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6pPr>
            <a:lvl7pPr marL="676342" marR="0" lvl="6" indent="-3242"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7pPr>
            <a:lvl8pPr marL="1014510" marR="0" lvl="7" indent="-11209"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8pPr>
            <a:lvl9pPr marL="1352683" marR="0" lvl="8" indent="-6483"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9pPr>
          </a:lstStyle>
          <a:p>
            <a:endParaRPr/>
          </a:p>
        </p:txBody>
      </p:sp>
      <p:sp>
        <p:nvSpPr>
          <p:cNvPr id="80" name="Shape 80"/>
          <p:cNvSpPr txBox="1">
            <a:spLocks noGrp="1"/>
          </p:cNvSpPr>
          <p:nvPr>
            <p:ph type="body" idx="1"/>
          </p:nvPr>
        </p:nvSpPr>
        <p:spPr>
          <a:xfrm rot="5400000">
            <a:off x="2263387" y="3461543"/>
            <a:ext cx="25603199" cy="24369712"/>
          </a:xfrm>
          <a:prstGeom prst="rect">
            <a:avLst/>
          </a:prstGeom>
          <a:noFill/>
          <a:ln>
            <a:noFill/>
          </a:ln>
        </p:spPr>
        <p:txBody>
          <a:bodyPr lIns="91425" tIns="91425" rIns="91425" bIns="91425" anchor="t" anchorCtr="0"/>
          <a:lstStyle>
            <a:lvl1pPr marL="1475700" marR="0" lvl="0" indent="-597749" algn="l" rtl="0">
              <a:spcBef>
                <a:spcPts val="2765"/>
              </a:spcBef>
              <a:spcAft>
                <a:spcPts val="0"/>
              </a:spcAft>
              <a:buClr>
                <a:schemeClr val="dk1"/>
              </a:buClr>
              <a:buSzPct val="100188"/>
              <a:buFont typeface="Times New Roman"/>
              <a:buChar char="•"/>
              <a:defRPr sz="13825" b="0" i="0" u="none" strike="noStrike" cap="none">
                <a:solidFill>
                  <a:schemeClr val="dk1"/>
                </a:solidFill>
                <a:latin typeface="Times New Roman"/>
                <a:ea typeface="Times New Roman"/>
                <a:cs typeface="Times New Roman"/>
                <a:sym typeface="Times New Roman"/>
              </a:defRPr>
            </a:lvl1pPr>
            <a:lvl2pPr marL="3206537" marR="0" lvl="1" indent="-471210" algn="l" rtl="0">
              <a:spcBef>
                <a:spcPts val="2415"/>
              </a:spcBef>
              <a:spcAft>
                <a:spcPts val="0"/>
              </a:spcAft>
              <a:buClr>
                <a:schemeClr val="dk1"/>
              </a:buClr>
              <a:buSzPct val="99801"/>
              <a:buFont typeface="Times New Roman"/>
              <a:buChar char="–"/>
              <a:defRPr sz="12076" b="0" i="0" u="none" strike="noStrike" cap="none">
                <a:solidFill>
                  <a:schemeClr val="dk1"/>
                </a:solidFill>
                <a:latin typeface="Times New Roman"/>
                <a:ea typeface="Times New Roman"/>
                <a:cs typeface="Times New Roman"/>
                <a:sym typeface="Times New Roman"/>
              </a:defRPr>
            </a:lvl2pPr>
            <a:lvl3pPr marL="4932245" marR="0" lvl="2" indent="-339607" algn="l" rtl="0">
              <a:spcBef>
                <a:spcPts val="2065"/>
              </a:spcBef>
              <a:spcAft>
                <a:spcPts val="0"/>
              </a:spcAft>
              <a:buClr>
                <a:schemeClr val="dk1"/>
              </a:buClr>
              <a:buSzPct val="100242"/>
              <a:buFont typeface="Times New Roman"/>
              <a:buChar char="•"/>
              <a:defRPr sz="10325" b="0" i="0" u="none" strike="noStrike" cap="none">
                <a:solidFill>
                  <a:schemeClr val="dk1"/>
                </a:solidFill>
                <a:latin typeface="Times New Roman"/>
                <a:ea typeface="Times New Roman"/>
                <a:cs typeface="Times New Roman"/>
                <a:sym typeface="Times New Roman"/>
              </a:defRPr>
            </a:lvl3pPr>
            <a:lvl4pPr marL="6909245" marR="0" lvl="3" indent="-446532"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4pPr>
            <a:lvl5pPr marL="8879835" marR="0" lvl="4" indent="-448622"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5pPr>
            <a:lvl6pPr marL="9222192" marR="0" lvl="5" indent="-448079"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6pPr>
            <a:lvl7pPr marL="9560363" marR="0" lvl="6" indent="-443350"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7pPr>
            <a:lvl8pPr marL="9898533" marR="0" lvl="7" indent="-451320"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8pPr>
            <a:lvl9pPr marL="10236704" marR="0" lvl="8" indent="-446591"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9pPr>
          </a:lstStyle>
          <a:p>
            <a:endParaRPr/>
          </a:p>
        </p:txBody>
      </p:sp>
      <p:sp>
        <p:nvSpPr>
          <p:cNvPr id="81" name="Shape 81"/>
          <p:cNvSpPr txBox="1">
            <a:spLocks noGrp="1"/>
          </p:cNvSpPr>
          <p:nvPr>
            <p:ph type="dt" idx="10"/>
          </p:nvPr>
        </p:nvSpPr>
        <p:spPr>
          <a:xfrm>
            <a:off x="2880608" y="29158300"/>
            <a:ext cx="8001000" cy="213540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13121395" y="29158300"/>
            <a:ext cx="12162014" cy="213540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27523193" y="29158300"/>
            <a:ext cx="8001000" cy="2135402"/>
          </a:xfrm>
          <a:prstGeom prst="rect">
            <a:avLst/>
          </a:prstGeom>
          <a:noFill/>
          <a:ln>
            <a:noFill/>
          </a:ln>
        </p:spPr>
        <p:txBody>
          <a:bodyPr lIns="451225" tIns="225625" rIns="451225" bIns="225625" anchor="t" anchorCtr="0">
            <a:noAutofit/>
          </a:bodyPr>
          <a:lstStyle/>
          <a:p>
            <a:pPr marL="0" marR="0" lvl="0" indent="0" algn="r" rtl="0">
              <a:spcBef>
                <a:spcPts val="0"/>
              </a:spcBef>
              <a:spcAft>
                <a:spcPts val="0"/>
              </a:spcAft>
              <a:buSzPct val="25000"/>
              <a:buNone/>
            </a:pPr>
            <a:fld id="{00000000-1234-1234-1234-123412341234}" type="slidenum">
              <a:rPr lang="en-US" sz="5950">
                <a:solidFill>
                  <a:schemeClr val="dk1"/>
                </a:solidFill>
                <a:latin typeface="Times New Roman"/>
                <a:ea typeface="Times New Roman"/>
                <a:cs typeface="Times New Roman"/>
                <a:sym typeface="Times New Roman"/>
              </a:rPr>
              <a:t>‹#›</a:t>
            </a:fld>
            <a:endParaRPr lang="en-US" sz="595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2880125" y="9941525"/>
            <a:ext cx="32644555" cy="686057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5pPr>
            <a:lvl6pPr marL="338171" marR="0" lvl="5" indent="-7971"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6pPr>
            <a:lvl7pPr marL="676342" marR="0" lvl="6" indent="-3242"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7pPr>
            <a:lvl8pPr marL="1014510" marR="0" lvl="7" indent="-11209"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8pPr>
            <a:lvl9pPr marL="1352683" marR="0" lvl="8" indent="-6483"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9pPr>
          </a:lstStyle>
          <a:p>
            <a:endParaRPr/>
          </a:p>
        </p:txBody>
      </p:sp>
      <p:sp>
        <p:nvSpPr>
          <p:cNvPr id="21" name="Shape 21"/>
          <p:cNvSpPr txBox="1">
            <a:spLocks noGrp="1"/>
          </p:cNvSpPr>
          <p:nvPr>
            <p:ph type="subTitle" idx="1"/>
          </p:nvPr>
        </p:nvSpPr>
        <p:spPr>
          <a:xfrm>
            <a:off x="5760248" y="18135600"/>
            <a:ext cx="26884314" cy="8178799"/>
          </a:xfrm>
          <a:prstGeom prst="rect">
            <a:avLst/>
          </a:prstGeom>
          <a:noFill/>
          <a:ln>
            <a:noFill/>
          </a:ln>
        </p:spPr>
        <p:txBody>
          <a:bodyPr lIns="91425" tIns="91425" rIns="91425" bIns="91425" anchor="t" anchorCtr="0"/>
          <a:lstStyle>
            <a:lvl1pPr marL="0" marR="0" lvl="0" indent="0" algn="ctr" rtl="0">
              <a:spcBef>
                <a:spcPts val="2765"/>
              </a:spcBef>
              <a:spcAft>
                <a:spcPts val="0"/>
              </a:spcAft>
              <a:buClr>
                <a:schemeClr val="dk1"/>
              </a:buClr>
              <a:buFont typeface="Times New Roman"/>
              <a:buNone/>
              <a:defRPr sz="13825" b="0" i="0" u="none" strike="noStrike" cap="none">
                <a:solidFill>
                  <a:schemeClr val="dk1"/>
                </a:solidFill>
                <a:latin typeface="Times New Roman"/>
                <a:ea typeface="Times New Roman"/>
                <a:cs typeface="Times New Roman"/>
                <a:sym typeface="Times New Roman"/>
              </a:defRPr>
            </a:lvl1pPr>
            <a:lvl2pPr marL="338171" marR="0" lvl="1" indent="-7971" algn="ctr" rtl="0">
              <a:spcBef>
                <a:spcPts val="2415"/>
              </a:spcBef>
              <a:spcAft>
                <a:spcPts val="0"/>
              </a:spcAft>
              <a:buClr>
                <a:schemeClr val="dk1"/>
              </a:buClr>
              <a:buFont typeface="Times New Roman"/>
              <a:buNone/>
              <a:defRPr sz="12076" b="0" i="0" u="none" strike="noStrike" cap="none">
                <a:solidFill>
                  <a:schemeClr val="dk1"/>
                </a:solidFill>
                <a:latin typeface="Times New Roman"/>
                <a:ea typeface="Times New Roman"/>
                <a:cs typeface="Times New Roman"/>
                <a:sym typeface="Times New Roman"/>
              </a:defRPr>
            </a:lvl2pPr>
            <a:lvl3pPr marL="676342" marR="0" lvl="2" indent="-3242" algn="ctr" rtl="0">
              <a:spcBef>
                <a:spcPts val="2065"/>
              </a:spcBef>
              <a:spcAft>
                <a:spcPts val="0"/>
              </a:spcAft>
              <a:buClr>
                <a:schemeClr val="dk1"/>
              </a:buClr>
              <a:buFont typeface="Times New Roman"/>
              <a:buNone/>
              <a:defRPr sz="10325" b="0" i="0" u="none" strike="noStrike" cap="none">
                <a:solidFill>
                  <a:schemeClr val="dk1"/>
                </a:solidFill>
                <a:latin typeface="Times New Roman"/>
                <a:ea typeface="Times New Roman"/>
                <a:cs typeface="Times New Roman"/>
                <a:sym typeface="Times New Roman"/>
              </a:defRPr>
            </a:lvl3pPr>
            <a:lvl4pPr marL="1014510" marR="0" lvl="3" indent="-11209" algn="ctr" rtl="0">
              <a:spcBef>
                <a:spcPts val="1715"/>
              </a:spcBef>
              <a:spcAft>
                <a:spcPts val="0"/>
              </a:spcAft>
              <a:buClr>
                <a:schemeClr val="dk1"/>
              </a:buClr>
              <a:buFont typeface="Times New Roman"/>
              <a:buNone/>
              <a:defRPr sz="8575" b="0" i="0" u="none" strike="noStrike" cap="none">
                <a:solidFill>
                  <a:schemeClr val="dk1"/>
                </a:solidFill>
                <a:latin typeface="Times New Roman"/>
                <a:ea typeface="Times New Roman"/>
                <a:cs typeface="Times New Roman"/>
                <a:sym typeface="Times New Roman"/>
              </a:defRPr>
            </a:lvl4pPr>
            <a:lvl5pPr marL="1352683" marR="0" lvl="4" indent="-6483" algn="ctr" rtl="0">
              <a:spcBef>
                <a:spcPts val="1715"/>
              </a:spcBef>
              <a:spcAft>
                <a:spcPts val="0"/>
              </a:spcAft>
              <a:buClr>
                <a:schemeClr val="dk1"/>
              </a:buClr>
              <a:buFont typeface="Times New Roman"/>
              <a:buNone/>
              <a:defRPr sz="8575" b="0" i="0" u="none" strike="noStrike" cap="none">
                <a:solidFill>
                  <a:schemeClr val="dk1"/>
                </a:solidFill>
                <a:latin typeface="Times New Roman"/>
                <a:ea typeface="Times New Roman"/>
                <a:cs typeface="Times New Roman"/>
                <a:sym typeface="Times New Roman"/>
              </a:defRPr>
            </a:lvl5pPr>
            <a:lvl6pPr marL="1690854" marR="0" lvl="5" indent="-1753" algn="ctr" rtl="0">
              <a:spcBef>
                <a:spcPts val="1715"/>
              </a:spcBef>
              <a:spcAft>
                <a:spcPts val="0"/>
              </a:spcAft>
              <a:buClr>
                <a:schemeClr val="dk1"/>
              </a:buClr>
              <a:buFont typeface="Times New Roman"/>
              <a:buNone/>
              <a:defRPr sz="8575" b="0" i="0" u="none" strike="noStrike" cap="none">
                <a:solidFill>
                  <a:schemeClr val="dk1"/>
                </a:solidFill>
                <a:latin typeface="Times New Roman"/>
                <a:ea typeface="Times New Roman"/>
                <a:cs typeface="Times New Roman"/>
                <a:sym typeface="Times New Roman"/>
              </a:defRPr>
            </a:lvl6pPr>
            <a:lvl7pPr marL="2029024" marR="0" lvl="6" indent="-9724" algn="ctr" rtl="0">
              <a:spcBef>
                <a:spcPts val="1715"/>
              </a:spcBef>
              <a:spcAft>
                <a:spcPts val="0"/>
              </a:spcAft>
              <a:buClr>
                <a:schemeClr val="dk1"/>
              </a:buClr>
              <a:buFont typeface="Times New Roman"/>
              <a:buNone/>
              <a:defRPr sz="8575" b="0" i="0" u="none" strike="noStrike" cap="none">
                <a:solidFill>
                  <a:schemeClr val="dk1"/>
                </a:solidFill>
                <a:latin typeface="Times New Roman"/>
                <a:ea typeface="Times New Roman"/>
                <a:cs typeface="Times New Roman"/>
                <a:sym typeface="Times New Roman"/>
              </a:defRPr>
            </a:lvl7pPr>
            <a:lvl8pPr marL="2367194" marR="0" lvl="7" indent="-4994" algn="ctr" rtl="0">
              <a:spcBef>
                <a:spcPts val="1715"/>
              </a:spcBef>
              <a:spcAft>
                <a:spcPts val="0"/>
              </a:spcAft>
              <a:buClr>
                <a:schemeClr val="dk1"/>
              </a:buClr>
              <a:buFont typeface="Times New Roman"/>
              <a:buNone/>
              <a:defRPr sz="8575" b="0" i="0" u="none" strike="noStrike" cap="none">
                <a:solidFill>
                  <a:schemeClr val="dk1"/>
                </a:solidFill>
                <a:latin typeface="Times New Roman"/>
                <a:ea typeface="Times New Roman"/>
                <a:cs typeface="Times New Roman"/>
                <a:sym typeface="Times New Roman"/>
              </a:defRPr>
            </a:lvl8pPr>
            <a:lvl9pPr marL="2705364" marR="0" lvl="8" indent="-263" algn="ctr" rtl="0">
              <a:spcBef>
                <a:spcPts val="1715"/>
              </a:spcBef>
              <a:spcAft>
                <a:spcPts val="0"/>
              </a:spcAft>
              <a:buClr>
                <a:schemeClr val="dk1"/>
              </a:buClr>
              <a:buFont typeface="Times New Roman"/>
              <a:buNone/>
              <a:defRPr sz="8575" b="0" i="0" u="none" strike="noStrike" cap="none">
                <a:solidFill>
                  <a:schemeClr val="dk1"/>
                </a:solidFill>
                <a:latin typeface="Times New Roman"/>
                <a:ea typeface="Times New Roman"/>
                <a:cs typeface="Times New Roman"/>
                <a:sym typeface="Times New Roman"/>
              </a:defRPr>
            </a:lvl9pPr>
          </a:lstStyle>
          <a:p>
            <a:endParaRPr/>
          </a:p>
        </p:txBody>
      </p:sp>
      <p:sp>
        <p:nvSpPr>
          <p:cNvPr id="22" name="Shape 22"/>
          <p:cNvSpPr txBox="1">
            <a:spLocks noGrp="1"/>
          </p:cNvSpPr>
          <p:nvPr>
            <p:ph type="dt" idx="10"/>
          </p:nvPr>
        </p:nvSpPr>
        <p:spPr>
          <a:xfrm>
            <a:off x="2880608" y="29158300"/>
            <a:ext cx="8001000" cy="213540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13121395" y="29158300"/>
            <a:ext cx="12162014" cy="213540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27523193" y="29158300"/>
            <a:ext cx="8001000" cy="2135402"/>
          </a:xfrm>
          <a:prstGeom prst="rect">
            <a:avLst/>
          </a:prstGeom>
          <a:noFill/>
          <a:ln>
            <a:noFill/>
          </a:ln>
        </p:spPr>
        <p:txBody>
          <a:bodyPr lIns="451225" tIns="225625" rIns="451225" bIns="225625" anchor="t" anchorCtr="0">
            <a:noAutofit/>
          </a:bodyPr>
          <a:lstStyle/>
          <a:p>
            <a:pPr marL="0" marR="0" lvl="0" indent="0" algn="r" rtl="0">
              <a:spcBef>
                <a:spcPts val="0"/>
              </a:spcBef>
              <a:spcAft>
                <a:spcPts val="0"/>
              </a:spcAft>
              <a:buSzPct val="25000"/>
              <a:buNone/>
            </a:pPr>
            <a:fld id="{00000000-1234-1234-1234-123412341234}" type="slidenum">
              <a:rPr lang="en-US" sz="5950">
                <a:solidFill>
                  <a:schemeClr val="dk1"/>
                </a:solidFill>
                <a:latin typeface="Times New Roman"/>
                <a:ea typeface="Times New Roman"/>
                <a:cs typeface="Times New Roman"/>
                <a:sym typeface="Times New Roman"/>
              </a:rPr>
              <a:t>‹#›</a:t>
            </a:fld>
            <a:endParaRPr lang="en-US" sz="595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2880608" y="2845701"/>
            <a:ext cx="32643588" cy="53339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5pPr>
            <a:lvl6pPr marL="338171" marR="0" lvl="5" indent="-7971"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6pPr>
            <a:lvl7pPr marL="676342" marR="0" lvl="6" indent="-3242"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7pPr>
            <a:lvl8pPr marL="1014510" marR="0" lvl="7" indent="-11209"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8pPr>
            <a:lvl9pPr marL="1352683" marR="0" lvl="8" indent="-6483"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9pPr>
          </a:lstStyle>
          <a:p>
            <a:endParaRPr/>
          </a:p>
        </p:txBody>
      </p:sp>
      <p:sp>
        <p:nvSpPr>
          <p:cNvPr id="27" name="Shape 27"/>
          <p:cNvSpPr txBox="1">
            <a:spLocks noGrp="1"/>
          </p:cNvSpPr>
          <p:nvPr>
            <p:ph type="body" idx="1"/>
          </p:nvPr>
        </p:nvSpPr>
        <p:spPr>
          <a:xfrm>
            <a:off x="2880608" y="9244397"/>
            <a:ext cx="32643588" cy="19203602"/>
          </a:xfrm>
          <a:prstGeom prst="rect">
            <a:avLst/>
          </a:prstGeom>
          <a:noFill/>
          <a:ln>
            <a:noFill/>
          </a:ln>
        </p:spPr>
        <p:txBody>
          <a:bodyPr lIns="91425" tIns="91425" rIns="91425" bIns="91425" anchor="t" anchorCtr="0"/>
          <a:lstStyle>
            <a:lvl1pPr marL="1475700" marR="0" lvl="0" indent="-597749" algn="l" rtl="0">
              <a:spcBef>
                <a:spcPts val="2765"/>
              </a:spcBef>
              <a:spcAft>
                <a:spcPts val="0"/>
              </a:spcAft>
              <a:buClr>
                <a:schemeClr val="dk1"/>
              </a:buClr>
              <a:buSzPct val="100188"/>
              <a:buFont typeface="Times New Roman"/>
              <a:buChar char="•"/>
              <a:defRPr sz="13825" b="0" i="0" u="none" strike="noStrike" cap="none">
                <a:solidFill>
                  <a:schemeClr val="dk1"/>
                </a:solidFill>
                <a:latin typeface="Times New Roman"/>
                <a:ea typeface="Times New Roman"/>
                <a:cs typeface="Times New Roman"/>
                <a:sym typeface="Times New Roman"/>
              </a:defRPr>
            </a:lvl1pPr>
            <a:lvl2pPr marL="3206537" marR="0" lvl="1" indent="-471210" algn="l" rtl="0">
              <a:spcBef>
                <a:spcPts val="2415"/>
              </a:spcBef>
              <a:spcAft>
                <a:spcPts val="0"/>
              </a:spcAft>
              <a:buClr>
                <a:schemeClr val="dk1"/>
              </a:buClr>
              <a:buSzPct val="99801"/>
              <a:buFont typeface="Times New Roman"/>
              <a:buChar char="–"/>
              <a:defRPr sz="12076" b="0" i="0" u="none" strike="noStrike" cap="none">
                <a:solidFill>
                  <a:schemeClr val="dk1"/>
                </a:solidFill>
                <a:latin typeface="Times New Roman"/>
                <a:ea typeface="Times New Roman"/>
                <a:cs typeface="Times New Roman"/>
                <a:sym typeface="Times New Roman"/>
              </a:defRPr>
            </a:lvl2pPr>
            <a:lvl3pPr marL="4932245" marR="0" lvl="2" indent="-339607" algn="l" rtl="0">
              <a:spcBef>
                <a:spcPts val="2065"/>
              </a:spcBef>
              <a:spcAft>
                <a:spcPts val="0"/>
              </a:spcAft>
              <a:buClr>
                <a:schemeClr val="dk1"/>
              </a:buClr>
              <a:buSzPct val="100242"/>
              <a:buFont typeface="Times New Roman"/>
              <a:buChar char="•"/>
              <a:defRPr sz="10325" b="0" i="0" u="none" strike="noStrike" cap="none">
                <a:solidFill>
                  <a:schemeClr val="dk1"/>
                </a:solidFill>
                <a:latin typeface="Times New Roman"/>
                <a:ea typeface="Times New Roman"/>
                <a:cs typeface="Times New Roman"/>
                <a:sym typeface="Times New Roman"/>
              </a:defRPr>
            </a:lvl3pPr>
            <a:lvl4pPr marL="6909245" marR="0" lvl="3" indent="-446532"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4pPr>
            <a:lvl5pPr marL="8879835" marR="0" lvl="4" indent="-448622"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5pPr>
            <a:lvl6pPr marL="9222192" marR="0" lvl="5" indent="-448079"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6pPr>
            <a:lvl7pPr marL="9560363" marR="0" lvl="6" indent="-443350"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7pPr>
            <a:lvl8pPr marL="9898533" marR="0" lvl="7" indent="-451320"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8pPr>
            <a:lvl9pPr marL="10236704" marR="0" lvl="8" indent="-446591"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9pPr>
          </a:lstStyle>
          <a:p>
            <a:endParaRPr/>
          </a:p>
        </p:txBody>
      </p:sp>
      <p:sp>
        <p:nvSpPr>
          <p:cNvPr id="28" name="Shape 28"/>
          <p:cNvSpPr txBox="1">
            <a:spLocks noGrp="1"/>
          </p:cNvSpPr>
          <p:nvPr>
            <p:ph type="dt" idx="10"/>
          </p:nvPr>
        </p:nvSpPr>
        <p:spPr>
          <a:xfrm>
            <a:off x="2880608" y="29158300"/>
            <a:ext cx="8001000" cy="213540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13121395" y="29158300"/>
            <a:ext cx="12162014" cy="213540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27523193" y="29158300"/>
            <a:ext cx="8001000" cy="2135402"/>
          </a:xfrm>
          <a:prstGeom prst="rect">
            <a:avLst/>
          </a:prstGeom>
          <a:noFill/>
          <a:ln>
            <a:noFill/>
          </a:ln>
        </p:spPr>
        <p:txBody>
          <a:bodyPr lIns="451225" tIns="225625" rIns="451225" bIns="225625" anchor="t" anchorCtr="0">
            <a:noAutofit/>
          </a:bodyPr>
          <a:lstStyle/>
          <a:p>
            <a:pPr marL="0" marR="0" lvl="0" indent="0" algn="r" rtl="0">
              <a:spcBef>
                <a:spcPts val="0"/>
              </a:spcBef>
              <a:spcAft>
                <a:spcPts val="0"/>
              </a:spcAft>
              <a:buSzPct val="25000"/>
              <a:buNone/>
            </a:pPr>
            <a:fld id="{00000000-1234-1234-1234-123412341234}" type="slidenum">
              <a:rPr lang="en-US" sz="5950">
                <a:solidFill>
                  <a:schemeClr val="dk1"/>
                </a:solidFill>
                <a:latin typeface="Times New Roman"/>
                <a:ea typeface="Times New Roman"/>
                <a:cs typeface="Times New Roman"/>
                <a:sym typeface="Times New Roman"/>
              </a:rPr>
              <a:t>‹#›</a:t>
            </a:fld>
            <a:endParaRPr lang="en-US" sz="595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033714" y="20565070"/>
            <a:ext cx="32644555" cy="63563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975"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5pPr>
            <a:lvl6pPr marL="338171" marR="0" lvl="5" indent="-7971"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6pPr>
            <a:lvl7pPr marL="676342" marR="0" lvl="6" indent="-3242"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7pPr>
            <a:lvl8pPr marL="1014510" marR="0" lvl="7" indent="-11209"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8pPr>
            <a:lvl9pPr marL="1352683" marR="0" lvl="8" indent="-6483"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9pPr>
          </a:lstStyle>
          <a:p>
            <a:endParaRPr/>
          </a:p>
        </p:txBody>
      </p:sp>
      <p:sp>
        <p:nvSpPr>
          <p:cNvPr id="33" name="Shape 33"/>
          <p:cNvSpPr txBox="1">
            <a:spLocks noGrp="1"/>
          </p:cNvSpPr>
          <p:nvPr>
            <p:ph type="body" idx="1"/>
          </p:nvPr>
        </p:nvSpPr>
        <p:spPr>
          <a:xfrm>
            <a:off x="3033714" y="13564198"/>
            <a:ext cx="32644555" cy="7000875"/>
          </a:xfrm>
          <a:prstGeom prst="rect">
            <a:avLst/>
          </a:prstGeom>
          <a:noFill/>
          <a:ln>
            <a:noFill/>
          </a:ln>
        </p:spPr>
        <p:txBody>
          <a:bodyPr lIns="91425" tIns="91425" rIns="91425" bIns="91425" anchor="b" anchorCtr="0"/>
          <a:lstStyle>
            <a:lvl1pPr marL="0" marR="0" lvl="0" indent="0" algn="l" rtl="0">
              <a:spcBef>
                <a:spcPts val="315"/>
              </a:spcBef>
              <a:spcAft>
                <a:spcPts val="0"/>
              </a:spcAft>
              <a:buClr>
                <a:schemeClr val="dk1"/>
              </a:buClr>
              <a:buFont typeface="Times New Roman"/>
              <a:buNone/>
              <a:defRPr sz="1575" b="0" i="0" u="none" strike="noStrike" cap="none">
                <a:solidFill>
                  <a:schemeClr val="dk1"/>
                </a:solidFill>
                <a:latin typeface="Times New Roman"/>
                <a:ea typeface="Times New Roman"/>
                <a:cs typeface="Times New Roman"/>
                <a:sym typeface="Times New Roman"/>
              </a:defRPr>
            </a:lvl1pPr>
            <a:lvl2pPr marL="338171" marR="0" lvl="1" indent="-7971" algn="l" rtl="0">
              <a:spcBef>
                <a:spcPts val="245"/>
              </a:spcBef>
              <a:spcAft>
                <a:spcPts val="0"/>
              </a:spcAft>
              <a:buClr>
                <a:schemeClr val="dk1"/>
              </a:buClr>
              <a:buFont typeface="Times New Roman"/>
              <a:buNone/>
              <a:defRPr sz="1225" b="0" i="0" u="none" strike="noStrike" cap="none">
                <a:solidFill>
                  <a:schemeClr val="dk1"/>
                </a:solidFill>
                <a:latin typeface="Times New Roman"/>
                <a:ea typeface="Times New Roman"/>
                <a:cs typeface="Times New Roman"/>
                <a:sym typeface="Times New Roman"/>
              </a:defRPr>
            </a:lvl2pPr>
            <a:lvl3pPr marL="676342" marR="0" lvl="2" indent="-3242" algn="l" rtl="0">
              <a:spcBef>
                <a:spcPts val="245"/>
              </a:spcBef>
              <a:spcAft>
                <a:spcPts val="0"/>
              </a:spcAft>
              <a:buClr>
                <a:schemeClr val="dk1"/>
              </a:buClr>
              <a:buFont typeface="Times New Roman"/>
              <a:buNone/>
              <a:defRPr sz="1225" b="0" i="0" u="none" strike="noStrike" cap="none">
                <a:solidFill>
                  <a:schemeClr val="dk1"/>
                </a:solidFill>
                <a:latin typeface="Times New Roman"/>
                <a:ea typeface="Times New Roman"/>
                <a:cs typeface="Times New Roman"/>
                <a:sym typeface="Times New Roman"/>
              </a:defRPr>
            </a:lvl3pPr>
            <a:lvl4pPr marL="1014510" marR="0" lvl="3" indent="-11209" algn="l" rtl="0">
              <a:spcBef>
                <a:spcPts val="210"/>
              </a:spcBef>
              <a:spcAft>
                <a:spcPts val="0"/>
              </a:spcAft>
              <a:buClr>
                <a:schemeClr val="dk1"/>
              </a:buClr>
              <a:buFont typeface="Times New Roman"/>
              <a:buNone/>
              <a:defRPr sz="1050" b="0" i="0" u="none" strike="noStrike" cap="none">
                <a:solidFill>
                  <a:schemeClr val="dk1"/>
                </a:solidFill>
                <a:latin typeface="Times New Roman"/>
                <a:ea typeface="Times New Roman"/>
                <a:cs typeface="Times New Roman"/>
                <a:sym typeface="Times New Roman"/>
              </a:defRPr>
            </a:lvl4pPr>
            <a:lvl5pPr marL="1352683" marR="0" lvl="4" indent="-6483" algn="l" rtl="0">
              <a:spcBef>
                <a:spcPts val="210"/>
              </a:spcBef>
              <a:spcAft>
                <a:spcPts val="0"/>
              </a:spcAft>
              <a:buClr>
                <a:schemeClr val="dk1"/>
              </a:buClr>
              <a:buFont typeface="Times New Roman"/>
              <a:buNone/>
              <a:defRPr sz="1050" b="0" i="0" u="none" strike="noStrike" cap="none">
                <a:solidFill>
                  <a:schemeClr val="dk1"/>
                </a:solidFill>
                <a:latin typeface="Times New Roman"/>
                <a:ea typeface="Times New Roman"/>
                <a:cs typeface="Times New Roman"/>
                <a:sym typeface="Times New Roman"/>
              </a:defRPr>
            </a:lvl5pPr>
            <a:lvl6pPr marL="1690854" marR="0" lvl="5" indent="-1753" algn="l" rtl="0">
              <a:spcBef>
                <a:spcPts val="210"/>
              </a:spcBef>
              <a:spcAft>
                <a:spcPts val="0"/>
              </a:spcAft>
              <a:buClr>
                <a:schemeClr val="dk1"/>
              </a:buClr>
              <a:buFont typeface="Times New Roman"/>
              <a:buNone/>
              <a:defRPr sz="1050" b="0" i="0" u="none" strike="noStrike" cap="none">
                <a:solidFill>
                  <a:schemeClr val="dk1"/>
                </a:solidFill>
                <a:latin typeface="Times New Roman"/>
                <a:ea typeface="Times New Roman"/>
                <a:cs typeface="Times New Roman"/>
                <a:sym typeface="Times New Roman"/>
              </a:defRPr>
            </a:lvl6pPr>
            <a:lvl7pPr marL="2029024" marR="0" lvl="6" indent="-9724" algn="l" rtl="0">
              <a:spcBef>
                <a:spcPts val="210"/>
              </a:spcBef>
              <a:spcAft>
                <a:spcPts val="0"/>
              </a:spcAft>
              <a:buClr>
                <a:schemeClr val="dk1"/>
              </a:buClr>
              <a:buFont typeface="Times New Roman"/>
              <a:buNone/>
              <a:defRPr sz="1050" b="0" i="0" u="none" strike="noStrike" cap="none">
                <a:solidFill>
                  <a:schemeClr val="dk1"/>
                </a:solidFill>
                <a:latin typeface="Times New Roman"/>
                <a:ea typeface="Times New Roman"/>
                <a:cs typeface="Times New Roman"/>
                <a:sym typeface="Times New Roman"/>
              </a:defRPr>
            </a:lvl7pPr>
            <a:lvl8pPr marL="2367194" marR="0" lvl="7" indent="-4994" algn="l" rtl="0">
              <a:spcBef>
                <a:spcPts val="210"/>
              </a:spcBef>
              <a:spcAft>
                <a:spcPts val="0"/>
              </a:spcAft>
              <a:buClr>
                <a:schemeClr val="dk1"/>
              </a:buClr>
              <a:buFont typeface="Times New Roman"/>
              <a:buNone/>
              <a:defRPr sz="1050" b="0" i="0" u="none" strike="noStrike" cap="none">
                <a:solidFill>
                  <a:schemeClr val="dk1"/>
                </a:solidFill>
                <a:latin typeface="Times New Roman"/>
                <a:ea typeface="Times New Roman"/>
                <a:cs typeface="Times New Roman"/>
                <a:sym typeface="Times New Roman"/>
              </a:defRPr>
            </a:lvl8pPr>
            <a:lvl9pPr marL="2705364" marR="0" lvl="8" indent="-263" algn="l" rtl="0">
              <a:spcBef>
                <a:spcPts val="210"/>
              </a:spcBef>
              <a:spcAft>
                <a:spcPts val="0"/>
              </a:spcAft>
              <a:buClr>
                <a:schemeClr val="dk1"/>
              </a:buClr>
              <a:buFont typeface="Times New Roman"/>
              <a:buNone/>
              <a:defRPr sz="1050" b="0" i="0" u="none" strike="noStrike" cap="none">
                <a:solidFill>
                  <a:schemeClr val="dk1"/>
                </a:solidFill>
                <a:latin typeface="Times New Roman"/>
                <a:ea typeface="Times New Roman"/>
                <a:cs typeface="Times New Roman"/>
                <a:sym typeface="Times New Roman"/>
              </a:defRPr>
            </a:lvl9pPr>
          </a:lstStyle>
          <a:p>
            <a:endParaRPr/>
          </a:p>
        </p:txBody>
      </p:sp>
      <p:sp>
        <p:nvSpPr>
          <p:cNvPr id="34" name="Shape 34"/>
          <p:cNvSpPr txBox="1">
            <a:spLocks noGrp="1"/>
          </p:cNvSpPr>
          <p:nvPr>
            <p:ph type="dt" idx="10"/>
          </p:nvPr>
        </p:nvSpPr>
        <p:spPr>
          <a:xfrm>
            <a:off x="2880608" y="29158300"/>
            <a:ext cx="8001000" cy="213540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13121395" y="29158300"/>
            <a:ext cx="12162014" cy="213540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27523193" y="29158300"/>
            <a:ext cx="8001000" cy="2135402"/>
          </a:xfrm>
          <a:prstGeom prst="rect">
            <a:avLst/>
          </a:prstGeom>
          <a:noFill/>
          <a:ln>
            <a:noFill/>
          </a:ln>
        </p:spPr>
        <p:txBody>
          <a:bodyPr lIns="451225" tIns="225625" rIns="451225" bIns="225625" anchor="t" anchorCtr="0">
            <a:noAutofit/>
          </a:bodyPr>
          <a:lstStyle/>
          <a:p>
            <a:pPr marL="0" marR="0" lvl="0" indent="0" algn="r" rtl="0">
              <a:spcBef>
                <a:spcPts val="0"/>
              </a:spcBef>
              <a:spcAft>
                <a:spcPts val="0"/>
              </a:spcAft>
              <a:buSzPct val="25000"/>
              <a:buNone/>
            </a:pPr>
            <a:fld id="{00000000-1234-1234-1234-123412341234}" type="slidenum">
              <a:rPr lang="en-US" sz="5950">
                <a:solidFill>
                  <a:schemeClr val="dk1"/>
                </a:solidFill>
                <a:latin typeface="Times New Roman"/>
                <a:ea typeface="Times New Roman"/>
                <a:cs typeface="Times New Roman"/>
                <a:sym typeface="Times New Roman"/>
              </a:rPr>
              <a:t>‹#›</a:t>
            </a:fld>
            <a:endParaRPr lang="en-US" sz="595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2880608" y="2845701"/>
            <a:ext cx="32643588" cy="53339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5pPr>
            <a:lvl6pPr marL="338171" marR="0" lvl="5" indent="-7971"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6pPr>
            <a:lvl7pPr marL="676342" marR="0" lvl="6" indent="-3242"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7pPr>
            <a:lvl8pPr marL="1014510" marR="0" lvl="7" indent="-11209"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8pPr>
            <a:lvl9pPr marL="1352683" marR="0" lvl="8" indent="-6483"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9pPr>
          </a:lstStyle>
          <a:p>
            <a:endParaRPr/>
          </a:p>
        </p:txBody>
      </p:sp>
      <p:sp>
        <p:nvSpPr>
          <p:cNvPr id="39" name="Shape 39"/>
          <p:cNvSpPr txBox="1">
            <a:spLocks noGrp="1"/>
          </p:cNvSpPr>
          <p:nvPr>
            <p:ph type="body" idx="1"/>
          </p:nvPr>
        </p:nvSpPr>
        <p:spPr>
          <a:xfrm>
            <a:off x="2880128" y="9244213"/>
            <a:ext cx="16265128" cy="19203788"/>
          </a:xfrm>
          <a:prstGeom prst="rect">
            <a:avLst/>
          </a:prstGeom>
          <a:noFill/>
          <a:ln>
            <a:noFill/>
          </a:ln>
        </p:spPr>
        <p:txBody>
          <a:bodyPr lIns="91425" tIns="91425" rIns="91425" bIns="91425" anchor="t" anchorCtr="0"/>
          <a:lstStyle>
            <a:lvl1pPr marL="1475700" marR="0" lvl="0" indent="-1347874" algn="l" rtl="0">
              <a:spcBef>
                <a:spcPts val="403"/>
              </a:spcBef>
              <a:spcAft>
                <a:spcPts val="0"/>
              </a:spcAft>
              <a:buClr>
                <a:schemeClr val="dk1"/>
              </a:buClr>
              <a:buSzPct val="100650"/>
              <a:buFont typeface="Times New Roman"/>
              <a:buChar char="•"/>
              <a:defRPr sz="2012" b="0" i="0" u="none" strike="noStrike" cap="none">
                <a:solidFill>
                  <a:schemeClr val="dk1"/>
                </a:solidFill>
                <a:latin typeface="Times New Roman"/>
                <a:ea typeface="Times New Roman"/>
                <a:cs typeface="Times New Roman"/>
                <a:sym typeface="Times New Roman"/>
              </a:defRPr>
            </a:lvl1pPr>
            <a:lvl2pPr marL="3206537" marR="0" lvl="1" indent="-1132436" algn="l" rtl="0">
              <a:spcBef>
                <a:spcPts val="333"/>
              </a:spcBef>
              <a:spcAft>
                <a:spcPts val="0"/>
              </a:spcAft>
              <a:buClr>
                <a:schemeClr val="dk1"/>
              </a:buClr>
              <a:buSzPct val="97823"/>
              <a:buFont typeface="Times New Roman"/>
              <a:buChar char="–"/>
              <a:defRPr sz="1662" b="0" i="0" u="none" strike="noStrike" cap="none">
                <a:solidFill>
                  <a:schemeClr val="dk1"/>
                </a:solidFill>
                <a:latin typeface="Times New Roman"/>
                <a:ea typeface="Times New Roman"/>
                <a:cs typeface="Times New Roman"/>
                <a:sym typeface="Times New Roman"/>
              </a:defRPr>
            </a:lvl2pPr>
            <a:lvl3pPr marL="4932245" marR="0" lvl="2" indent="-895232" algn="l" rtl="0">
              <a:spcBef>
                <a:spcPts val="315"/>
              </a:spcBef>
              <a:spcAft>
                <a:spcPts val="0"/>
              </a:spcAft>
              <a:buClr>
                <a:schemeClr val="dk1"/>
              </a:buClr>
              <a:buSzPct val="98437"/>
              <a:buFont typeface="Times New Roman"/>
              <a:buChar char="•"/>
              <a:defRPr sz="1575" b="0" i="0" u="none" strike="noStrike" cap="none">
                <a:solidFill>
                  <a:schemeClr val="dk1"/>
                </a:solidFill>
                <a:latin typeface="Times New Roman"/>
                <a:ea typeface="Times New Roman"/>
                <a:cs typeface="Times New Roman"/>
                <a:sym typeface="Times New Roman"/>
              </a:defRPr>
            </a:lvl3pPr>
            <a:lvl4pPr marL="6909245" marR="0" lvl="3" indent="-913257"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4pPr>
            <a:lvl5pPr marL="8879835" marR="0" lvl="4" indent="-915347"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5pPr>
            <a:lvl6pPr marL="9222192" marR="0" lvl="5" indent="-914804"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6pPr>
            <a:lvl7pPr marL="9560363" marR="0" lvl="6" indent="-910075"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7pPr>
            <a:lvl8pPr marL="9898533" marR="0" lvl="7" indent="-918045"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8pPr>
            <a:lvl9pPr marL="10236704" marR="0" lvl="8" indent="-913316"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9pPr>
          </a:lstStyle>
          <a:p>
            <a:endParaRPr/>
          </a:p>
        </p:txBody>
      </p:sp>
      <p:sp>
        <p:nvSpPr>
          <p:cNvPr id="40" name="Shape 40"/>
          <p:cNvSpPr txBox="1">
            <a:spLocks noGrp="1"/>
          </p:cNvSpPr>
          <p:nvPr>
            <p:ph type="body" idx="2"/>
          </p:nvPr>
        </p:nvSpPr>
        <p:spPr>
          <a:xfrm>
            <a:off x="19259548" y="9244213"/>
            <a:ext cx="16265128" cy="19203788"/>
          </a:xfrm>
          <a:prstGeom prst="rect">
            <a:avLst/>
          </a:prstGeom>
          <a:noFill/>
          <a:ln>
            <a:noFill/>
          </a:ln>
        </p:spPr>
        <p:txBody>
          <a:bodyPr lIns="91425" tIns="91425" rIns="91425" bIns="91425" anchor="t" anchorCtr="0"/>
          <a:lstStyle>
            <a:lvl1pPr marL="1475700" marR="0" lvl="0" indent="-1347874" algn="l" rtl="0">
              <a:spcBef>
                <a:spcPts val="403"/>
              </a:spcBef>
              <a:spcAft>
                <a:spcPts val="0"/>
              </a:spcAft>
              <a:buClr>
                <a:schemeClr val="dk1"/>
              </a:buClr>
              <a:buSzPct val="100650"/>
              <a:buFont typeface="Times New Roman"/>
              <a:buChar char="•"/>
              <a:defRPr sz="2012" b="0" i="0" u="none" strike="noStrike" cap="none">
                <a:solidFill>
                  <a:schemeClr val="dk1"/>
                </a:solidFill>
                <a:latin typeface="Times New Roman"/>
                <a:ea typeface="Times New Roman"/>
                <a:cs typeface="Times New Roman"/>
                <a:sym typeface="Times New Roman"/>
              </a:defRPr>
            </a:lvl1pPr>
            <a:lvl2pPr marL="3206537" marR="0" lvl="1" indent="-1132436" algn="l" rtl="0">
              <a:spcBef>
                <a:spcPts val="333"/>
              </a:spcBef>
              <a:spcAft>
                <a:spcPts val="0"/>
              </a:spcAft>
              <a:buClr>
                <a:schemeClr val="dk1"/>
              </a:buClr>
              <a:buSzPct val="97823"/>
              <a:buFont typeface="Times New Roman"/>
              <a:buChar char="–"/>
              <a:defRPr sz="1662" b="0" i="0" u="none" strike="noStrike" cap="none">
                <a:solidFill>
                  <a:schemeClr val="dk1"/>
                </a:solidFill>
                <a:latin typeface="Times New Roman"/>
                <a:ea typeface="Times New Roman"/>
                <a:cs typeface="Times New Roman"/>
                <a:sym typeface="Times New Roman"/>
              </a:defRPr>
            </a:lvl2pPr>
            <a:lvl3pPr marL="4932245" marR="0" lvl="2" indent="-895232" algn="l" rtl="0">
              <a:spcBef>
                <a:spcPts val="315"/>
              </a:spcBef>
              <a:spcAft>
                <a:spcPts val="0"/>
              </a:spcAft>
              <a:buClr>
                <a:schemeClr val="dk1"/>
              </a:buClr>
              <a:buSzPct val="98437"/>
              <a:buFont typeface="Times New Roman"/>
              <a:buChar char="•"/>
              <a:defRPr sz="1575" b="0" i="0" u="none" strike="noStrike" cap="none">
                <a:solidFill>
                  <a:schemeClr val="dk1"/>
                </a:solidFill>
                <a:latin typeface="Times New Roman"/>
                <a:ea typeface="Times New Roman"/>
                <a:cs typeface="Times New Roman"/>
                <a:sym typeface="Times New Roman"/>
              </a:defRPr>
            </a:lvl3pPr>
            <a:lvl4pPr marL="6909245" marR="0" lvl="3" indent="-913257"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4pPr>
            <a:lvl5pPr marL="8879835" marR="0" lvl="4" indent="-915347"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5pPr>
            <a:lvl6pPr marL="9222192" marR="0" lvl="5" indent="-914804"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6pPr>
            <a:lvl7pPr marL="9560363" marR="0" lvl="6" indent="-910075"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7pPr>
            <a:lvl8pPr marL="9898533" marR="0" lvl="7" indent="-918045"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8pPr>
            <a:lvl9pPr marL="10236704" marR="0" lvl="8" indent="-913316"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9pPr>
          </a:lstStyle>
          <a:p>
            <a:endParaRPr/>
          </a:p>
        </p:txBody>
      </p:sp>
      <p:sp>
        <p:nvSpPr>
          <p:cNvPr id="41" name="Shape 41"/>
          <p:cNvSpPr txBox="1">
            <a:spLocks noGrp="1"/>
          </p:cNvSpPr>
          <p:nvPr>
            <p:ph type="dt" idx="10"/>
          </p:nvPr>
        </p:nvSpPr>
        <p:spPr>
          <a:xfrm>
            <a:off x="2880608" y="29158300"/>
            <a:ext cx="8001000" cy="213540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13121395" y="29158300"/>
            <a:ext cx="12162014" cy="213540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27523193" y="29158300"/>
            <a:ext cx="8001000" cy="2135402"/>
          </a:xfrm>
          <a:prstGeom prst="rect">
            <a:avLst/>
          </a:prstGeom>
          <a:noFill/>
          <a:ln>
            <a:noFill/>
          </a:ln>
        </p:spPr>
        <p:txBody>
          <a:bodyPr lIns="451225" tIns="225625" rIns="451225" bIns="225625" anchor="t" anchorCtr="0">
            <a:noAutofit/>
          </a:bodyPr>
          <a:lstStyle/>
          <a:p>
            <a:pPr marL="0" marR="0" lvl="0" indent="0" algn="r" rtl="0">
              <a:spcBef>
                <a:spcPts val="0"/>
              </a:spcBef>
              <a:spcAft>
                <a:spcPts val="0"/>
              </a:spcAft>
              <a:buSzPct val="25000"/>
              <a:buNone/>
            </a:pPr>
            <a:fld id="{00000000-1234-1234-1234-123412341234}" type="slidenum">
              <a:rPr lang="en-US" sz="5950">
                <a:solidFill>
                  <a:schemeClr val="dk1"/>
                </a:solidFill>
                <a:latin typeface="Times New Roman"/>
                <a:ea typeface="Times New Roman"/>
                <a:cs typeface="Times New Roman"/>
                <a:sym typeface="Times New Roman"/>
              </a:rPr>
              <a:t>‹#›</a:t>
            </a:fld>
            <a:endParaRPr lang="en-US" sz="595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920482" y="1282105"/>
            <a:ext cx="34563843" cy="53339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5pPr>
            <a:lvl6pPr marL="338171" marR="0" lvl="5" indent="-7971"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6pPr>
            <a:lvl7pPr marL="676342" marR="0" lvl="6" indent="-3242"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7pPr>
            <a:lvl8pPr marL="1014510" marR="0" lvl="7" indent="-11209"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8pPr>
            <a:lvl9pPr marL="1352683" marR="0" lvl="8" indent="-6483"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9pPr>
          </a:lstStyle>
          <a:p>
            <a:endParaRPr/>
          </a:p>
        </p:txBody>
      </p:sp>
      <p:sp>
        <p:nvSpPr>
          <p:cNvPr id="46" name="Shape 46"/>
          <p:cNvSpPr txBox="1">
            <a:spLocks noGrp="1"/>
          </p:cNvSpPr>
          <p:nvPr>
            <p:ph type="body" idx="1"/>
          </p:nvPr>
        </p:nvSpPr>
        <p:spPr>
          <a:xfrm>
            <a:off x="1920486" y="7163396"/>
            <a:ext cx="16968788" cy="2986483"/>
          </a:xfrm>
          <a:prstGeom prst="rect">
            <a:avLst/>
          </a:prstGeom>
          <a:noFill/>
          <a:ln>
            <a:noFill/>
          </a:ln>
        </p:spPr>
        <p:txBody>
          <a:bodyPr lIns="91425" tIns="91425" rIns="91425" bIns="91425" anchor="b" anchorCtr="0"/>
          <a:lstStyle>
            <a:lvl1pPr marL="0" marR="0" lvl="0" indent="0" algn="l" rtl="0">
              <a:spcBef>
                <a:spcPts val="333"/>
              </a:spcBef>
              <a:spcAft>
                <a:spcPts val="0"/>
              </a:spcAft>
              <a:buClr>
                <a:schemeClr val="dk1"/>
              </a:buClr>
              <a:buFont typeface="Times New Roman"/>
              <a:buNone/>
              <a:defRPr sz="1662" b="1" i="0" u="none" strike="noStrike" cap="none">
                <a:solidFill>
                  <a:schemeClr val="dk1"/>
                </a:solidFill>
                <a:latin typeface="Times New Roman"/>
                <a:ea typeface="Times New Roman"/>
                <a:cs typeface="Times New Roman"/>
                <a:sym typeface="Times New Roman"/>
              </a:defRPr>
            </a:lvl1pPr>
            <a:lvl2pPr marL="338171" marR="0" lvl="1" indent="-7971" algn="l" rtl="0">
              <a:spcBef>
                <a:spcPts val="315"/>
              </a:spcBef>
              <a:spcAft>
                <a:spcPts val="0"/>
              </a:spcAft>
              <a:buClr>
                <a:schemeClr val="dk1"/>
              </a:buClr>
              <a:buFont typeface="Times New Roman"/>
              <a:buNone/>
              <a:defRPr sz="1575" b="1" i="0" u="none" strike="noStrike" cap="none">
                <a:solidFill>
                  <a:schemeClr val="dk1"/>
                </a:solidFill>
                <a:latin typeface="Times New Roman"/>
                <a:ea typeface="Times New Roman"/>
                <a:cs typeface="Times New Roman"/>
                <a:sym typeface="Times New Roman"/>
              </a:defRPr>
            </a:lvl2pPr>
            <a:lvl3pPr marL="676342" marR="0" lvl="2" indent="-3242" algn="l" rtl="0">
              <a:spcBef>
                <a:spcPts val="245"/>
              </a:spcBef>
              <a:spcAft>
                <a:spcPts val="0"/>
              </a:spcAft>
              <a:buClr>
                <a:schemeClr val="dk1"/>
              </a:buClr>
              <a:buFont typeface="Times New Roman"/>
              <a:buNone/>
              <a:defRPr sz="1225" b="1" i="0" u="none" strike="noStrike" cap="none">
                <a:solidFill>
                  <a:schemeClr val="dk1"/>
                </a:solidFill>
                <a:latin typeface="Times New Roman"/>
                <a:ea typeface="Times New Roman"/>
                <a:cs typeface="Times New Roman"/>
                <a:sym typeface="Times New Roman"/>
              </a:defRPr>
            </a:lvl3pPr>
            <a:lvl4pPr marL="1014510" marR="0" lvl="3" indent="-11209" algn="l" rtl="0">
              <a:spcBef>
                <a:spcPts val="245"/>
              </a:spcBef>
              <a:spcAft>
                <a:spcPts val="0"/>
              </a:spcAft>
              <a:buClr>
                <a:schemeClr val="dk1"/>
              </a:buClr>
              <a:buFont typeface="Times New Roman"/>
              <a:buNone/>
              <a:defRPr sz="1225" b="1" i="0" u="none" strike="noStrike" cap="none">
                <a:solidFill>
                  <a:schemeClr val="dk1"/>
                </a:solidFill>
                <a:latin typeface="Times New Roman"/>
                <a:ea typeface="Times New Roman"/>
                <a:cs typeface="Times New Roman"/>
                <a:sym typeface="Times New Roman"/>
              </a:defRPr>
            </a:lvl4pPr>
            <a:lvl5pPr marL="1352683" marR="0" lvl="4" indent="-6483" algn="l" rtl="0">
              <a:spcBef>
                <a:spcPts val="245"/>
              </a:spcBef>
              <a:spcAft>
                <a:spcPts val="0"/>
              </a:spcAft>
              <a:buClr>
                <a:schemeClr val="dk1"/>
              </a:buClr>
              <a:buFont typeface="Times New Roman"/>
              <a:buNone/>
              <a:defRPr sz="1225" b="1" i="0" u="none" strike="noStrike" cap="none">
                <a:solidFill>
                  <a:schemeClr val="dk1"/>
                </a:solidFill>
                <a:latin typeface="Times New Roman"/>
                <a:ea typeface="Times New Roman"/>
                <a:cs typeface="Times New Roman"/>
                <a:sym typeface="Times New Roman"/>
              </a:defRPr>
            </a:lvl5pPr>
            <a:lvl6pPr marL="1690854" marR="0" lvl="5" indent="-1753" algn="l" rtl="0">
              <a:spcBef>
                <a:spcPts val="245"/>
              </a:spcBef>
              <a:spcAft>
                <a:spcPts val="0"/>
              </a:spcAft>
              <a:buClr>
                <a:schemeClr val="dk1"/>
              </a:buClr>
              <a:buFont typeface="Times New Roman"/>
              <a:buNone/>
              <a:defRPr sz="1225" b="1" i="0" u="none" strike="noStrike" cap="none">
                <a:solidFill>
                  <a:schemeClr val="dk1"/>
                </a:solidFill>
                <a:latin typeface="Times New Roman"/>
                <a:ea typeface="Times New Roman"/>
                <a:cs typeface="Times New Roman"/>
                <a:sym typeface="Times New Roman"/>
              </a:defRPr>
            </a:lvl6pPr>
            <a:lvl7pPr marL="2029024" marR="0" lvl="6" indent="-9724" algn="l" rtl="0">
              <a:spcBef>
                <a:spcPts val="245"/>
              </a:spcBef>
              <a:spcAft>
                <a:spcPts val="0"/>
              </a:spcAft>
              <a:buClr>
                <a:schemeClr val="dk1"/>
              </a:buClr>
              <a:buFont typeface="Times New Roman"/>
              <a:buNone/>
              <a:defRPr sz="1225" b="1" i="0" u="none" strike="noStrike" cap="none">
                <a:solidFill>
                  <a:schemeClr val="dk1"/>
                </a:solidFill>
                <a:latin typeface="Times New Roman"/>
                <a:ea typeface="Times New Roman"/>
                <a:cs typeface="Times New Roman"/>
                <a:sym typeface="Times New Roman"/>
              </a:defRPr>
            </a:lvl7pPr>
            <a:lvl8pPr marL="2367194" marR="0" lvl="7" indent="-4994" algn="l" rtl="0">
              <a:spcBef>
                <a:spcPts val="245"/>
              </a:spcBef>
              <a:spcAft>
                <a:spcPts val="0"/>
              </a:spcAft>
              <a:buClr>
                <a:schemeClr val="dk1"/>
              </a:buClr>
              <a:buFont typeface="Times New Roman"/>
              <a:buNone/>
              <a:defRPr sz="1225" b="1" i="0" u="none" strike="noStrike" cap="none">
                <a:solidFill>
                  <a:schemeClr val="dk1"/>
                </a:solidFill>
                <a:latin typeface="Times New Roman"/>
                <a:ea typeface="Times New Roman"/>
                <a:cs typeface="Times New Roman"/>
                <a:sym typeface="Times New Roman"/>
              </a:defRPr>
            </a:lvl8pPr>
            <a:lvl9pPr marL="2705364" marR="0" lvl="8" indent="-263" algn="l" rtl="0">
              <a:spcBef>
                <a:spcPts val="245"/>
              </a:spcBef>
              <a:spcAft>
                <a:spcPts val="0"/>
              </a:spcAft>
              <a:buClr>
                <a:schemeClr val="dk1"/>
              </a:buClr>
              <a:buFont typeface="Times New Roman"/>
              <a:buNone/>
              <a:defRPr sz="1225" b="1" i="0" u="none" strike="noStrike" cap="none">
                <a:solidFill>
                  <a:schemeClr val="dk1"/>
                </a:solidFill>
                <a:latin typeface="Times New Roman"/>
                <a:ea typeface="Times New Roman"/>
                <a:cs typeface="Times New Roman"/>
                <a:sym typeface="Times New Roman"/>
              </a:defRPr>
            </a:lvl9pPr>
          </a:lstStyle>
          <a:p>
            <a:endParaRPr/>
          </a:p>
        </p:txBody>
      </p:sp>
      <p:sp>
        <p:nvSpPr>
          <p:cNvPr id="47" name="Shape 47"/>
          <p:cNvSpPr txBox="1">
            <a:spLocks noGrp="1"/>
          </p:cNvSpPr>
          <p:nvPr>
            <p:ph type="body" idx="2"/>
          </p:nvPr>
        </p:nvSpPr>
        <p:spPr>
          <a:xfrm>
            <a:off x="1920486" y="10149881"/>
            <a:ext cx="16968788" cy="18438416"/>
          </a:xfrm>
          <a:prstGeom prst="rect">
            <a:avLst/>
          </a:prstGeom>
          <a:noFill/>
          <a:ln>
            <a:noFill/>
          </a:ln>
        </p:spPr>
        <p:txBody>
          <a:bodyPr lIns="91425" tIns="91425" rIns="91425" bIns="91425" anchor="t" anchorCtr="0"/>
          <a:lstStyle>
            <a:lvl1pPr marL="1475700" marR="0" lvl="0" indent="-1370099" algn="l" rtl="0">
              <a:spcBef>
                <a:spcPts val="333"/>
              </a:spcBef>
              <a:spcAft>
                <a:spcPts val="0"/>
              </a:spcAft>
              <a:buClr>
                <a:schemeClr val="dk1"/>
              </a:buClr>
              <a:buSzPct val="97823"/>
              <a:buFont typeface="Times New Roman"/>
              <a:buChar char="•"/>
              <a:defRPr sz="1662" b="0" i="0" u="none" strike="noStrike" cap="none">
                <a:solidFill>
                  <a:schemeClr val="dk1"/>
                </a:solidFill>
                <a:latin typeface="Times New Roman"/>
                <a:ea typeface="Times New Roman"/>
                <a:cs typeface="Times New Roman"/>
                <a:sym typeface="Times New Roman"/>
              </a:defRPr>
            </a:lvl1pPr>
            <a:lvl2pPr marL="3206537" marR="0" lvl="1" indent="-1138024" algn="l" rtl="0">
              <a:spcBef>
                <a:spcPts val="315"/>
              </a:spcBef>
              <a:spcAft>
                <a:spcPts val="0"/>
              </a:spcAft>
              <a:buClr>
                <a:schemeClr val="dk1"/>
              </a:buClr>
              <a:buSzPct val="98437"/>
              <a:buFont typeface="Times New Roman"/>
              <a:buChar char="–"/>
              <a:defRPr sz="1575" b="0" i="0" u="none" strike="noStrike" cap="none">
                <a:solidFill>
                  <a:schemeClr val="dk1"/>
                </a:solidFill>
                <a:latin typeface="Times New Roman"/>
                <a:ea typeface="Times New Roman"/>
                <a:cs typeface="Times New Roman"/>
                <a:sym typeface="Times New Roman"/>
              </a:defRPr>
            </a:lvl2pPr>
            <a:lvl3pPr marL="4932245" marR="0" lvl="2" indent="-917457"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3pPr>
            <a:lvl4pPr marL="6909245" marR="0" lvl="3" indent="-913257"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4pPr>
            <a:lvl5pPr marL="8879835" marR="0" lvl="4" indent="-915347"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5pPr>
            <a:lvl6pPr marL="9222192" marR="0" lvl="5" indent="-914804"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6pPr>
            <a:lvl7pPr marL="9560363" marR="0" lvl="6" indent="-910075"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7pPr>
            <a:lvl8pPr marL="9898533" marR="0" lvl="7" indent="-918045"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8pPr>
            <a:lvl9pPr marL="10236704" marR="0" lvl="8" indent="-913316"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9pPr>
          </a:lstStyle>
          <a:p>
            <a:endParaRPr/>
          </a:p>
        </p:txBody>
      </p:sp>
      <p:sp>
        <p:nvSpPr>
          <p:cNvPr id="48" name="Shape 48"/>
          <p:cNvSpPr txBox="1">
            <a:spLocks noGrp="1"/>
          </p:cNvSpPr>
          <p:nvPr>
            <p:ph type="body" idx="3"/>
          </p:nvPr>
        </p:nvSpPr>
        <p:spPr>
          <a:xfrm>
            <a:off x="19509584" y="7163396"/>
            <a:ext cx="16974740" cy="2986483"/>
          </a:xfrm>
          <a:prstGeom prst="rect">
            <a:avLst/>
          </a:prstGeom>
          <a:noFill/>
          <a:ln>
            <a:noFill/>
          </a:ln>
        </p:spPr>
        <p:txBody>
          <a:bodyPr lIns="91425" tIns="91425" rIns="91425" bIns="91425" anchor="b" anchorCtr="0"/>
          <a:lstStyle>
            <a:lvl1pPr marL="0" marR="0" lvl="0" indent="0" algn="l" rtl="0">
              <a:spcBef>
                <a:spcPts val="333"/>
              </a:spcBef>
              <a:spcAft>
                <a:spcPts val="0"/>
              </a:spcAft>
              <a:buClr>
                <a:schemeClr val="dk1"/>
              </a:buClr>
              <a:buFont typeface="Times New Roman"/>
              <a:buNone/>
              <a:defRPr sz="1662" b="1" i="0" u="none" strike="noStrike" cap="none">
                <a:solidFill>
                  <a:schemeClr val="dk1"/>
                </a:solidFill>
                <a:latin typeface="Times New Roman"/>
                <a:ea typeface="Times New Roman"/>
                <a:cs typeface="Times New Roman"/>
                <a:sym typeface="Times New Roman"/>
              </a:defRPr>
            </a:lvl1pPr>
            <a:lvl2pPr marL="338171" marR="0" lvl="1" indent="-7971" algn="l" rtl="0">
              <a:spcBef>
                <a:spcPts val="315"/>
              </a:spcBef>
              <a:spcAft>
                <a:spcPts val="0"/>
              </a:spcAft>
              <a:buClr>
                <a:schemeClr val="dk1"/>
              </a:buClr>
              <a:buFont typeface="Times New Roman"/>
              <a:buNone/>
              <a:defRPr sz="1575" b="1" i="0" u="none" strike="noStrike" cap="none">
                <a:solidFill>
                  <a:schemeClr val="dk1"/>
                </a:solidFill>
                <a:latin typeface="Times New Roman"/>
                <a:ea typeface="Times New Roman"/>
                <a:cs typeface="Times New Roman"/>
                <a:sym typeface="Times New Roman"/>
              </a:defRPr>
            </a:lvl2pPr>
            <a:lvl3pPr marL="676342" marR="0" lvl="2" indent="-3242" algn="l" rtl="0">
              <a:spcBef>
                <a:spcPts val="245"/>
              </a:spcBef>
              <a:spcAft>
                <a:spcPts val="0"/>
              </a:spcAft>
              <a:buClr>
                <a:schemeClr val="dk1"/>
              </a:buClr>
              <a:buFont typeface="Times New Roman"/>
              <a:buNone/>
              <a:defRPr sz="1225" b="1" i="0" u="none" strike="noStrike" cap="none">
                <a:solidFill>
                  <a:schemeClr val="dk1"/>
                </a:solidFill>
                <a:latin typeface="Times New Roman"/>
                <a:ea typeface="Times New Roman"/>
                <a:cs typeface="Times New Roman"/>
                <a:sym typeface="Times New Roman"/>
              </a:defRPr>
            </a:lvl3pPr>
            <a:lvl4pPr marL="1014510" marR="0" lvl="3" indent="-11209" algn="l" rtl="0">
              <a:spcBef>
                <a:spcPts val="245"/>
              </a:spcBef>
              <a:spcAft>
                <a:spcPts val="0"/>
              </a:spcAft>
              <a:buClr>
                <a:schemeClr val="dk1"/>
              </a:buClr>
              <a:buFont typeface="Times New Roman"/>
              <a:buNone/>
              <a:defRPr sz="1225" b="1" i="0" u="none" strike="noStrike" cap="none">
                <a:solidFill>
                  <a:schemeClr val="dk1"/>
                </a:solidFill>
                <a:latin typeface="Times New Roman"/>
                <a:ea typeface="Times New Roman"/>
                <a:cs typeface="Times New Roman"/>
                <a:sym typeface="Times New Roman"/>
              </a:defRPr>
            </a:lvl4pPr>
            <a:lvl5pPr marL="1352683" marR="0" lvl="4" indent="-6483" algn="l" rtl="0">
              <a:spcBef>
                <a:spcPts val="245"/>
              </a:spcBef>
              <a:spcAft>
                <a:spcPts val="0"/>
              </a:spcAft>
              <a:buClr>
                <a:schemeClr val="dk1"/>
              </a:buClr>
              <a:buFont typeface="Times New Roman"/>
              <a:buNone/>
              <a:defRPr sz="1225" b="1" i="0" u="none" strike="noStrike" cap="none">
                <a:solidFill>
                  <a:schemeClr val="dk1"/>
                </a:solidFill>
                <a:latin typeface="Times New Roman"/>
                <a:ea typeface="Times New Roman"/>
                <a:cs typeface="Times New Roman"/>
                <a:sym typeface="Times New Roman"/>
              </a:defRPr>
            </a:lvl5pPr>
            <a:lvl6pPr marL="1690854" marR="0" lvl="5" indent="-1753" algn="l" rtl="0">
              <a:spcBef>
                <a:spcPts val="245"/>
              </a:spcBef>
              <a:spcAft>
                <a:spcPts val="0"/>
              </a:spcAft>
              <a:buClr>
                <a:schemeClr val="dk1"/>
              </a:buClr>
              <a:buFont typeface="Times New Roman"/>
              <a:buNone/>
              <a:defRPr sz="1225" b="1" i="0" u="none" strike="noStrike" cap="none">
                <a:solidFill>
                  <a:schemeClr val="dk1"/>
                </a:solidFill>
                <a:latin typeface="Times New Roman"/>
                <a:ea typeface="Times New Roman"/>
                <a:cs typeface="Times New Roman"/>
                <a:sym typeface="Times New Roman"/>
              </a:defRPr>
            </a:lvl6pPr>
            <a:lvl7pPr marL="2029024" marR="0" lvl="6" indent="-9724" algn="l" rtl="0">
              <a:spcBef>
                <a:spcPts val="245"/>
              </a:spcBef>
              <a:spcAft>
                <a:spcPts val="0"/>
              </a:spcAft>
              <a:buClr>
                <a:schemeClr val="dk1"/>
              </a:buClr>
              <a:buFont typeface="Times New Roman"/>
              <a:buNone/>
              <a:defRPr sz="1225" b="1" i="0" u="none" strike="noStrike" cap="none">
                <a:solidFill>
                  <a:schemeClr val="dk1"/>
                </a:solidFill>
                <a:latin typeface="Times New Roman"/>
                <a:ea typeface="Times New Roman"/>
                <a:cs typeface="Times New Roman"/>
                <a:sym typeface="Times New Roman"/>
              </a:defRPr>
            </a:lvl7pPr>
            <a:lvl8pPr marL="2367194" marR="0" lvl="7" indent="-4994" algn="l" rtl="0">
              <a:spcBef>
                <a:spcPts val="245"/>
              </a:spcBef>
              <a:spcAft>
                <a:spcPts val="0"/>
              </a:spcAft>
              <a:buClr>
                <a:schemeClr val="dk1"/>
              </a:buClr>
              <a:buFont typeface="Times New Roman"/>
              <a:buNone/>
              <a:defRPr sz="1225" b="1" i="0" u="none" strike="noStrike" cap="none">
                <a:solidFill>
                  <a:schemeClr val="dk1"/>
                </a:solidFill>
                <a:latin typeface="Times New Roman"/>
                <a:ea typeface="Times New Roman"/>
                <a:cs typeface="Times New Roman"/>
                <a:sym typeface="Times New Roman"/>
              </a:defRPr>
            </a:lvl8pPr>
            <a:lvl9pPr marL="2705364" marR="0" lvl="8" indent="-263" algn="l" rtl="0">
              <a:spcBef>
                <a:spcPts val="245"/>
              </a:spcBef>
              <a:spcAft>
                <a:spcPts val="0"/>
              </a:spcAft>
              <a:buClr>
                <a:schemeClr val="dk1"/>
              </a:buClr>
              <a:buFont typeface="Times New Roman"/>
              <a:buNone/>
              <a:defRPr sz="1225" b="1" i="0" u="none" strike="noStrike" cap="none">
                <a:solidFill>
                  <a:schemeClr val="dk1"/>
                </a:solidFill>
                <a:latin typeface="Times New Roman"/>
                <a:ea typeface="Times New Roman"/>
                <a:cs typeface="Times New Roman"/>
                <a:sym typeface="Times New Roman"/>
              </a:defRPr>
            </a:lvl9pPr>
          </a:lstStyle>
          <a:p>
            <a:endParaRPr/>
          </a:p>
        </p:txBody>
      </p:sp>
      <p:sp>
        <p:nvSpPr>
          <p:cNvPr id="49" name="Shape 49"/>
          <p:cNvSpPr txBox="1">
            <a:spLocks noGrp="1"/>
          </p:cNvSpPr>
          <p:nvPr>
            <p:ph type="body" idx="4"/>
          </p:nvPr>
        </p:nvSpPr>
        <p:spPr>
          <a:xfrm>
            <a:off x="19509584" y="10149881"/>
            <a:ext cx="16974740" cy="18438416"/>
          </a:xfrm>
          <a:prstGeom prst="rect">
            <a:avLst/>
          </a:prstGeom>
          <a:noFill/>
          <a:ln>
            <a:noFill/>
          </a:ln>
        </p:spPr>
        <p:txBody>
          <a:bodyPr lIns="91425" tIns="91425" rIns="91425" bIns="91425" anchor="t" anchorCtr="0"/>
          <a:lstStyle>
            <a:lvl1pPr marL="1475700" marR="0" lvl="0" indent="-1370099" algn="l" rtl="0">
              <a:spcBef>
                <a:spcPts val="333"/>
              </a:spcBef>
              <a:spcAft>
                <a:spcPts val="0"/>
              </a:spcAft>
              <a:buClr>
                <a:schemeClr val="dk1"/>
              </a:buClr>
              <a:buSzPct val="97823"/>
              <a:buFont typeface="Times New Roman"/>
              <a:buChar char="•"/>
              <a:defRPr sz="1662" b="0" i="0" u="none" strike="noStrike" cap="none">
                <a:solidFill>
                  <a:schemeClr val="dk1"/>
                </a:solidFill>
                <a:latin typeface="Times New Roman"/>
                <a:ea typeface="Times New Roman"/>
                <a:cs typeface="Times New Roman"/>
                <a:sym typeface="Times New Roman"/>
              </a:defRPr>
            </a:lvl1pPr>
            <a:lvl2pPr marL="3206537" marR="0" lvl="1" indent="-1138024" algn="l" rtl="0">
              <a:spcBef>
                <a:spcPts val="315"/>
              </a:spcBef>
              <a:spcAft>
                <a:spcPts val="0"/>
              </a:spcAft>
              <a:buClr>
                <a:schemeClr val="dk1"/>
              </a:buClr>
              <a:buSzPct val="98437"/>
              <a:buFont typeface="Times New Roman"/>
              <a:buChar char="–"/>
              <a:defRPr sz="1575" b="0" i="0" u="none" strike="noStrike" cap="none">
                <a:solidFill>
                  <a:schemeClr val="dk1"/>
                </a:solidFill>
                <a:latin typeface="Times New Roman"/>
                <a:ea typeface="Times New Roman"/>
                <a:cs typeface="Times New Roman"/>
                <a:sym typeface="Times New Roman"/>
              </a:defRPr>
            </a:lvl2pPr>
            <a:lvl3pPr marL="4932245" marR="0" lvl="2" indent="-917457"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3pPr>
            <a:lvl4pPr marL="6909245" marR="0" lvl="3" indent="-913257"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4pPr>
            <a:lvl5pPr marL="8879835" marR="0" lvl="4" indent="-915347"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5pPr>
            <a:lvl6pPr marL="9222192" marR="0" lvl="5" indent="-914804"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6pPr>
            <a:lvl7pPr marL="9560363" marR="0" lvl="6" indent="-910075"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7pPr>
            <a:lvl8pPr marL="9898533" marR="0" lvl="7" indent="-918045"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8pPr>
            <a:lvl9pPr marL="10236704" marR="0" lvl="8" indent="-913316" algn="l" rtl="0">
              <a:spcBef>
                <a:spcPts val="245"/>
              </a:spcBef>
              <a:spcAft>
                <a:spcPts val="0"/>
              </a:spcAft>
              <a:buClr>
                <a:schemeClr val="dk1"/>
              </a:buClr>
              <a:buSzPct val="102083"/>
              <a:buFont typeface="Times New Roman"/>
              <a:buChar char="»"/>
              <a:defRPr sz="1225" b="0" i="0" u="none" strike="noStrike" cap="none">
                <a:solidFill>
                  <a:schemeClr val="dk1"/>
                </a:solidFill>
                <a:latin typeface="Times New Roman"/>
                <a:ea typeface="Times New Roman"/>
                <a:cs typeface="Times New Roman"/>
                <a:sym typeface="Times New Roman"/>
              </a:defRPr>
            </a:lvl9pPr>
          </a:lstStyle>
          <a:p>
            <a:endParaRPr/>
          </a:p>
        </p:txBody>
      </p:sp>
      <p:sp>
        <p:nvSpPr>
          <p:cNvPr id="50" name="Shape 50"/>
          <p:cNvSpPr txBox="1">
            <a:spLocks noGrp="1"/>
          </p:cNvSpPr>
          <p:nvPr>
            <p:ph type="dt" idx="10"/>
          </p:nvPr>
        </p:nvSpPr>
        <p:spPr>
          <a:xfrm>
            <a:off x="2880608" y="29158300"/>
            <a:ext cx="8001000" cy="213540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13121395" y="29158300"/>
            <a:ext cx="12162014" cy="213540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27523193" y="29158300"/>
            <a:ext cx="8001000" cy="2135402"/>
          </a:xfrm>
          <a:prstGeom prst="rect">
            <a:avLst/>
          </a:prstGeom>
          <a:noFill/>
          <a:ln>
            <a:noFill/>
          </a:ln>
        </p:spPr>
        <p:txBody>
          <a:bodyPr lIns="451225" tIns="225625" rIns="451225" bIns="225625" anchor="t" anchorCtr="0">
            <a:noAutofit/>
          </a:bodyPr>
          <a:lstStyle/>
          <a:p>
            <a:pPr marL="0" marR="0" lvl="0" indent="0" algn="r" rtl="0">
              <a:spcBef>
                <a:spcPts val="0"/>
              </a:spcBef>
              <a:spcAft>
                <a:spcPts val="0"/>
              </a:spcAft>
              <a:buSzPct val="25000"/>
              <a:buNone/>
            </a:pPr>
            <a:fld id="{00000000-1234-1234-1234-123412341234}" type="slidenum">
              <a:rPr lang="en-US" sz="5950">
                <a:solidFill>
                  <a:schemeClr val="dk1"/>
                </a:solidFill>
                <a:latin typeface="Times New Roman"/>
                <a:ea typeface="Times New Roman"/>
                <a:cs typeface="Times New Roman"/>
                <a:sym typeface="Times New Roman"/>
              </a:rPr>
              <a:t>‹#›</a:t>
            </a:fld>
            <a:endParaRPr lang="en-US" sz="595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2880608" y="2845701"/>
            <a:ext cx="32643588" cy="53339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5pPr>
            <a:lvl6pPr marL="338171" marR="0" lvl="5" indent="-7971"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6pPr>
            <a:lvl7pPr marL="676342" marR="0" lvl="6" indent="-3242"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7pPr>
            <a:lvl8pPr marL="1014510" marR="0" lvl="7" indent="-11209"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8pPr>
            <a:lvl9pPr marL="1352683" marR="0" lvl="8" indent="-6483"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9pPr>
          </a:lstStyle>
          <a:p>
            <a:endParaRPr/>
          </a:p>
        </p:txBody>
      </p:sp>
      <p:sp>
        <p:nvSpPr>
          <p:cNvPr id="55" name="Shape 55"/>
          <p:cNvSpPr txBox="1">
            <a:spLocks noGrp="1"/>
          </p:cNvSpPr>
          <p:nvPr>
            <p:ph type="dt" idx="10"/>
          </p:nvPr>
        </p:nvSpPr>
        <p:spPr>
          <a:xfrm>
            <a:off x="2880608" y="29158300"/>
            <a:ext cx="8001000" cy="213540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13121395" y="29158300"/>
            <a:ext cx="12162014" cy="213540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27523193" y="29158300"/>
            <a:ext cx="8001000" cy="2135402"/>
          </a:xfrm>
          <a:prstGeom prst="rect">
            <a:avLst/>
          </a:prstGeom>
          <a:noFill/>
          <a:ln>
            <a:noFill/>
          </a:ln>
        </p:spPr>
        <p:txBody>
          <a:bodyPr lIns="451225" tIns="225625" rIns="451225" bIns="225625" anchor="t" anchorCtr="0">
            <a:noAutofit/>
          </a:bodyPr>
          <a:lstStyle/>
          <a:p>
            <a:pPr marL="0" marR="0" lvl="0" indent="0" algn="r" rtl="0">
              <a:spcBef>
                <a:spcPts val="0"/>
              </a:spcBef>
              <a:spcAft>
                <a:spcPts val="0"/>
              </a:spcAft>
              <a:buSzPct val="25000"/>
              <a:buNone/>
            </a:pPr>
            <a:fld id="{00000000-1234-1234-1234-123412341234}" type="slidenum">
              <a:rPr lang="en-US" sz="5950">
                <a:solidFill>
                  <a:schemeClr val="dk1"/>
                </a:solidFill>
                <a:latin typeface="Times New Roman"/>
                <a:ea typeface="Times New Roman"/>
                <a:cs typeface="Times New Roman"/>
                <a:sym typeface="Times New Roman"/>
              </a:rPr>
              <a:t>‹#›</a:t>
            </a:fld>
            <a:endParaRPr lang="en-US" sz="595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920486" y="1273770"/>
            <a:ext cx="12634912" cy="54228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575"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5pPr>
            <a:lvl6pPr marL="338171" marR="0" lvl="5" indent="-7971"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6pPr>
            <a:lvl7pPr marL="676342" marR="0" lvl="6" indent="-3242"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7pPr>
            <a:lvl8pPr marL="1014510" marR="0" lvl="7" indent="-11209"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8pPr>
            <a:lvl9pPr marL="1352683" marR="0" lvl="8" indent="-6483"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9pPr>
          </a:lstStyle>
          <a:p>
            <a:endParaRPr/>
          </a:p>
        </p:txBody>
      </p:sp>
      <p:sp>
        <p:nvSpPr>
          <p:cNvPr id="60" name="Shape 60"/>
          <p:cNvSpPr txBox="1">
            <a:spLocks noGrp="1"/>
          </p:cNvSpPr>
          <p:nvPr>
            <p:ph type="body" idx="1"/>
          </p:nvPr>
        </p:nvSpPr>
        <p:spPr>
          <a:xfrm>
            <a:off x="15014971" y="1273773"/>
            <a:ext cx="21469349" cy="27314523"/>
          </a:xfrm>
          <a:prstGeom prst="rect">
            <a:avLst/>
          </a:prstGeom>
          <a:noFill/>
          <a:ln>
            <a:noFill/>
          </a:ln>
        </p:spPr>
        <p:txBody>
          <a:bodyPr lIns="91425" tIns="91425" rIns="91425" bIns="91425" anchor="t" anchorCtr="0"/>
          <a:lstStyle>
            <a:lvl1pPr marL="1475700" marR="0" lvl="0" indent="-1331237" algn="l" rtl="0">
              <a:spcBef>
                <a:spcPts val="455"/>
              </a:spcBef>
              <a:spcAft>
                <a:spcPts val="0"/>
              </a:spcAft>
              <a:buClr>
                <a:schemeClr val="dk1"/>
              </a:buClr>
              <a:buSzPct val="98913"/>
              <a:buFont typeface="Times New Roman"/>
              <a:buChar char="•"/>
              <a:defRPr sz="2275" b="0" i="0" u="none" strike="noStrike" cap="none">
                <a:solidFill>
                  <a:schemeClr val="dk1"/>
                </a:solidFill>
                <a:latin typeface="Times New Roman"/>
                <a:ea typeface="Times New Roman"/>
                <a:cs typeface="Times New Roman"/>
                <a:sym typeface="Times New Roman"/>
              </a:defRPr>
            </a:lvl1pPr>
            <a:lvl2pPr marL="3206537" marR="0" lvl="1" indent="-1110211" algn="l" rtl="0">
              <a:spcBef>
                <a:spcPts val="403"/>
              </a:spcBef>
              <a:spcAft>
                <a:spcPts val="0"/>
              </a:spcAft>
              <a:buClr>
                <a:schemeClr val="dk1"/>
              </a:buClr>
              <a:buSzPct val="100650"/>
              <a:buFont typeface="Times New Roman"/>
              <a:buChar char="–"/>
              <a:defRPr sz="2012" b="0" i="0" u="none" strike="noStrike" cap="none">
                <a:solidFill>
                  <a:schemeClr val="dk1"/>
                </a:solidFill>
                <a:latin typeface="Times New Roman"/>
                <a:ea typeface="Times New Roman"/>
                <a:cs typeface="Times New Roman"/>
                <a:sym typeface="Times New Roman"/>
              </a:defRPr>
            </a:lvl2pPr>
            <a:lvl3pPr marL="4932245" marR="0" lvl="2" indent="-889644" algn="l" rtl="0">
              <a:spcBef>
                <a:spcPts val="333"/>
              </a:spcBef>
              <a:spcAft>
                <a:spcPts val="0"/>
              </a:spcAft>
              <a:buClr>
                <a:schemeClr val="dk1"/>
              </a:buClr>
              <a:buSzPct val="97823"/>
              <a:buFont typeface="Times New Roman"/>
              <a:buChar char="•"/>
              <a:defRPr sz="1662" b="0" i="0" u="none" strike="noStrike" cap="none">
                <a:solidFill>
                  <a:schemeClr val="dk1"/>
                </a:solidFill>
                <a:latin typeface="Times New Roman"/>
                <a:ea typeface="Times New Roman"/>
                <a:cs typeface="Times New Roman"/>
                <a:sym typeface="Times New Roman"/>
              </a:defRPr>
            </a:lvl3pPr>
            <a:lvl4pPr marL="6909245" marR="0" lvl="3" indent="-891032" algn="l" rtl="0">
              <a:spcBef>
                <a:spcPts val="315"/>
              </a:spcBef>
              <a:spcAft>
                <a:spcPts val="0"/>
              </a:spcAft>
              <a:buClr>
                <a:schemeClr val="dk1"/>
              </a:buClr>
              <a:buSzPct val="98437"/>
              <a:buFont typeface="Times New Roman"/>
              <a:buChar char="–"/>
              <a:defRPr sz="1575" b="0" i="0" u="none" strike="noStrike" cap="none">
                <a:solidFill>
                  <a:schemeClr val="dk1"/>
                </a:solidFill>
                <a:latin typeface="Times New Roman"/>
                <a:ea typeface="Times New Roman"/>
                <a:cs typeface="Times New Roman"/>
                <a:sym typeface="Times New Roman"/>
              </a:defRPr>
            </a:lvl4pPr>
            <a:lvl5pPr marL="8879835" marR="0" lvl="4" indent="-893122" algn="l" rtl="0">
              <a:spcBef>
                <a:spcPts val="315"/>
              </a:spcBef>
              <a:spcAft>
                <a:spcPts val="0"/>
              </a:spcAft>
              <a:buClr>
                <a:schemeClr val="dk1"/>
              </a:buClr>
              <a:buSzPct val="98437"/>
              <a:buFont typeface="Times New Roman"/>
              <a:buChar char="»"/>
              <a:defRPr sz="1575" b="0" i="0" u="none" strike="noStrike" cap="none">
                <a:solidFill>
                  <a:schemeClr val="dk1"/>
                </a:solidFill>
                <a:latin typeface="Times New Roman"/>
                <a:ea typeface="Times New Roman"/>
                <a:cs typeface="Times New Roman"/>
                <a:sym typeface="Times New Roman"/>
              </a:defRPr>
            </a:lvl5pPr>
            <a:lvl6pPr marL="9222192" marR="0" lvl="5" indent="-892579" algn="l" rtl="0">
              <a:spcBef>
                <a:spcPts val="315"/>
              </a:spcBef>
              <a:spcAft>
                <a:spcPts val="0"/>
              </a:spcAft>
              <a:buClr>
                <a:schemeClr val="dk1"/>
              </a:buClr>
              <a:buSzPct val="98437"/>
              <a:buFont typeface="Times New Roman"/>
              <a:buChar char="»"/>
              <a:defRPr sz="1575" b="0" i="0" u="none" strike="noStrike" cap="none">
                <a:solidFill>
                  <a:schemeClr val="dk1"/>
                </a:solidFill>
                <a:latin typeface="Times New Roman"/>
                <a:ea typeface="Times New Roman"/>
                <a:cs typeface="Times New Roman"/>
                <a:sym typeface="Times New Roman"/>
              </a:defRPr>
            </a:lvl6pPr>
            <a:lvl7pPr marL="9560363" marR="0" lvl="6" indent="-887850" algn="l" rtl="0">
              <a:spcBef>
                <a:spcPts val="315"/>
              </a:spcBef>
              <a:spcAft>
                <a:spcPts val="0"/>
              </a:spcAft>
              <a:buClr>
                <a:schemeClr val="dk1"/>
              </a:buClr>
              <a:buSzPct val="98437"/>
              <a:buFont typeface="Times New Roman"/>
              <a:buChar char="»"/>
              <a:defRPr sz="1575" b="0" i="0" u="none" strike="noStrike" cap="none">
                <a:solidFill>
                  <a:schemeClr val="dk1"/>
                </a:solidFill>
                <a:latin typeface="Times New Roman"/>
                <a:ea typeface="Times New Roman"/>
                <a:cs typeface="Times New Roman"/>
                <a:sym typeface="Times New Roman"/>
              </a:defRPr>
            </a:lvl7pPr>
            <a:lvl8pPr marL="9898533" marR="0" lvl="7" indent="-895820" algn="l" rtl="0">
              <a:spcBef>
                <a:spcPts val="315"/>
              </a:spcBef>
              <a:spcAft>
                <a:spcPts val="0"/>
              </a:spcAft>
              <a:buClr>
                <a:schemeClr val="dk1"/>
              </a:buClr>
              <a:buSzPct val="98437"/>
              <a:buFont typeface="Times New Roman"/>
              <a:buChar char="»"/>
              <a:defRPr sz="1575" b="0" i="0" u="none" strike="noStrike" cap="none">
                <a:solidFill>
                  <a:schemeClr val="dk1"/>
                </a:solidFill>
                <a:latin typeface="Times New Roman"/>
                <a:ea typeface="Times New Roman"/>
                <a:cs typeface="Times New Roman"/>
                <a:sym typeface="Times New Roman"/>
              </a:defRPr>
            </a:lvl8pPr>
            <a:lvl9pPr marL="10236704" marR="0" lvl="8" indent="-891091" algn="l" rtl="0">
              <a:spcBef>
                <a:spcPts val="315"/>
              </a:spcBef>
              <a:spcAft>
                <a:spcPts val="0"/>
              </a:spcAft>
              <a:buClr>
                <a:schemeClr val="dk1"/>
              </a:buClr>
              <a:buSzPct val="98437"/>
              <a:buFont typeface="Times New Roman"/>
              <a:buChar char="»"/>
              <a:defRPr sz="1575" b="0" i="0" u="none" strike="noStrike" cap="none">
                <a:solidFill>
                  <a:schemeClr val="dk1"/>
                </a:solidFill>
                <a:latin typeface="Times New Roman"/>
                <a:ea typeface="Times New Roman"/>
                <a:cs typeface="Times New Roman"/>
                <a:sym typeface="Times New Roman"/>
              </a:defRPr>
            </a:lvl9pPr>
          </a:lstStyle>
          <a:p>
            <a:endParaRPr/>
          </a:p>
        </p:txBody>
      </p:sp>
      <p:sp>
        <p:nvSpPr>
          <p:cNvPr id="61" name="Shape 61"/>
          <p:cNvSpPr txBox="1">
            <a:spLocks noGrp="1"/>
          </p:cNvSpPr>
          <p:nvPr>
            <p:ph type="body" idx="2"/>
          </p:nvPr>
        </p:nvSpPr>
        <p:spPr>
          <a:xfrm>
            <a:off x="1920486" y="6696672"/>
            <a:ext cx="12634912" cy="21891624"/>
          </a:xfrm>
          <a:prstGeom prst="rect">
            <a:avLst/>
          </a:prstGeom>
          <a:noFill/>
          <a:ln>
            <a:noFill/>
          </a:ln>
        </p:spPr>
        <p:txBody>
          <a:bodyPr lIns="91425" tIns="91425" rIns="91425" bIns="91425" anchor="t" anchorCtr="0"/>
          <a:lstStyle>
            <a:lvl1pPr marL="0" marR="0" lvl="0" indent="0" algn="l" rtl="0">
              <a:spcBef>
                <a:spcPts val="210"/>
              </a:spcBef>
              <a:spcAft>
                <a:spcPts val="0"/>
              </a:spcAft>
              <a:buClr>
                <a:schemeClr val="dk1"/>
              </a:buClr>
              <a:buFont typeface="Times New Roman"/>
              <a:buNone/>
              <a:defRPr sz="1050" b="0" i="0" u="none" strike="noStrike" cap="none">
                <a:solidFill>
                  <a:schemeClr val="dk1"/>
                </a:solidFill>
                <a:latin typeface="Times New Roman"/>
                <a:ea typeface="Times New Roman"/>
                <a:cs typeface="Times New Roman"/>
                <a:sym typeface="Times New Roman"/>
              </a:defRPr>
            </a:lvl1pPr>
            <a:lvl2pPr marL="338171" marR="0" lvl="1" indent="-7971" algn="l" rtl="0">
              <a:spcBef>
                <a:spcPts val="175"/>
              </a:spcBef>
              <a:spcAft>
                <a:spcPts val="0"/>
              </a:spcAft>
              <a:buClr>
                <a:schemeClr val="dk1"/>
              </a:buClr>
              <a:buFont typeface="Times New Roman"/>
              <a:buNone/>
              <a:defRPr sz="875" b="0" i="0" u="none" strike="noStrike" cap="none">
                <a:solidFill>
                  <a:schemeClr val="dk1"/>
                </a:solidFill>
                <a:latin typeface="Times New Roman"/>
                <a:ea typeface="Times New Roman"/>
                <a:cs typeface="Times New Roman"/>
                <a:sym typeface="Times New Roman"/>
              </a:defRPr>
            </a:lvl2pPr>
            <a:lvl3pPr marL="676342" marR="0" lvl="2" indent="-3242" algn="l" rtl="0">
              <a:spcBef>
                <a:spcPts val="123"/>
              </a:spcBef>
              <a:spcAft>
                <a:spcPts val="0"/>
              </a:spcAft>
              <a:buClr>
                <a:schemeClr val="dk1"/>
              </a:buClr>
              <a:buFont typeface="Times New Roman"/>
              <a:buNone/>
              <a:defRPr sz="613" b="0" i="0" u="none" strike="noStrike" cap="none">
                <a:solidFill>
                  <a:schemeClr val="dk1"/>
                </a:solidFill>
                <a:latin typeface="Times New Roman"/>
                <a:ea typeface="Times New Roman"/>
                <a:cs typeface="Times New Roman"/>
                <a:sym typeface="Times New Roman"/>
              </a:defRPr>
            </a:lvl3pPr>
            <a:lvl4pPr marL="1014510" marR="0" lvl="3" indent="-11209" algn="l" rtl="0">
              <a:spcBef>
                <a:spcPts val="123"/>
              </a:spcBef>
              <a:spcAft>
                <a:spcPts val="0"/>
              </a:spcAft>
              <a:buClr>
                <a:schemeClr val="dk1"/>
              </a:buClr>
              <a:buFont typeface="Times New Roman"/>
              <a:buNone/>
              <a:defRPr sz="613" b="0" i="0" u="none" strike="noStrike" cap="none">
                <a:solidFill>
                  <a:schemeClr val="dk1"/>
                </a:solidFill>
                <a:latin typeface="Times New Roman"/>
                <a:ea typeface="Times New Roman"/>
                <a:cs typeface="Times New Roman"/>
                <a:sym typeface="Times New Roman"/>
              </a:defRPr>
            </a:lvl4pPr>
            <a:lvl5pPr marL="1352683" marR="0" lvl="4" indent="-6483" algn="l" rtl="0">
              <a:spcBef>
                <a:spcPts val="123"/>
              </a:spcBef>
              <a:spcAft>
                <a:spcPts val="0"/>
              </a:spcAft>
              <a:buClr>
                <a:schemeClr val="dk1"/>
              </a:buClr>
              <a:buFont typeface="Times New Roman"/>
              <a:buNone/>
              <a:defRPr sz="613" b="0" i="0" u="none" strike="noStrike" cap="none">
                <a:solidFill>
                  <a:schemeClr val="dk1"/>
                </a:solidFill>
                <a:latin typeface="Times New Roman"/>
                <a:ea typeface="Times New Roman"/>
                <a:cs typeface="Times New Roman"/>
                <a:sym typeface="Times New Roman"/>
              </a:defRPr>
            </a:lvl5pPr>
            <a:lvl6pPr marL="1690854" marR="0" lvl="5" indent="-1753" algn="l" rtl="0">
              <a:spcBef>
                <a:spcPts val="123"/>
              </a:spcBef>
              <a:spcAft>
                <a:spcPts val="0"/>
              </a:spcAft>
              <a:buClr>
                <a:schemeClr val="dk1"/>
              </a:buClr>
              <a:buFont typeface="Times New Roman"/>
              <a:buNone/>
              <a:defRPr sz="613" b="0" i="0" u="none" strike="noStrike" cap="none">
                <a:solidFill>
                  <a:schemeClr val="dk1"/>
                </a:solidFill>
                <a:latin typeface="Times New Roman"/>
                <a:ea typeface="Times New Roman"/>
                <a:cs typeface="Times New Roman"/>
                <a:sym typeface="Times New Roman"/>
              </a:defRPr>
            </a:lvl6pPr>
            <a:lvl7pPr marL="2029024" marR="0" lvl="6" indent="-9724" algn="l" rtl="0">
              <a:spcBef>
                <a:spcPts val="123"/>
              </a:spcBef>
              <a:spcAft>
                <a:spcPts val="0"/>
              </a:spcAft>
              <a:buClr>
                <a:schemeClr val="dk1"/>
              </a:buClr>
              <a:buFont typeface="Times New Roman"/>
              <a:buNone/>
              <a:defRPr sz="613" b="0" i="0" u="none" strike="noStrike" cap="none">
                <a:solidFill>
                  <a:schemeClr val="dk1"/>
                </a:solidFill>
                <a:latin typeface="Times New Roman"/>
                <a:ea typeface="Times New Roman"/>
                <a:cs typeface="Times New Roman"/>
                <a:sym typeface="Times New Roman"/>
              </a:defRPr>
            </a:lvl7pPr>
            <a:lvl8pPr marL="2367194" marR="0" lvl="7" indent="-4994" algn="l" rtl="0">
              <a:spcBef>
                <a:spcPts val="123"/>
              </a:spcBef>
              <a:spcAft>
                <a:spcPts val="0"/>
              </a:spcAft>
              <a:buClr>
                <a:schemeClr val="dk1"/>
              </a:buClr>
              <a:buFont typeface="Times New Roman"/>
              <a:buNone/>
              <a:defRPr sz="613" b="0" i="0" u="none" strike="noStrike" cap="none">
                <a:solidFill>
                  <a:schemeClr val="dk1"/>
                </a:solidFill>
                <a:latin typeface="Times New Roman"/>
                <a:ea typeface="Times New Roman"/>
                <a:cs typeface="Times New Roman"/>
                <a:sym typeface="Times New Roman"/>
              </a:defRPr>
            </a:lvl8pPr>
            <a:lvl9pPr marL="2705364" marR="0" lvl="8" indent="-263" algn="l" rtl="0">
              <a:spcBef>
                <a:spcPts val="123"/>
              </a:spcBef>
              <a:spcAft>
                <a:spcPts val="0"/>
              </a:spcAft>
              <a:buClr>
                <a:schemeClr val="dk1"/>
              </a:buClr>
              <a:buFont typeface="Times New Roman"/>
              <a:buNone/>
              <a:defRPr sz="613" b="0" i="0" u="none" strike="noStrike" cap="none">
                <a:solidFill>
                  <a:schemeClr val="dk1"/>
                </a:solidFill>
                <a:latin typeface="Times New Roman"/>
                <a:ea typeface="Times New Roman"/>
                <a:cs typeface="Times New Roman"/>
                <a:sym typeface="Times New Roman"/>
              </a:defRPr>
            </a:lvl9pPr>
          </a:lstStyle>
          <a:p>
            <a:endParaRPr/>
          </a:p>
        </p:txBody>
      </p:sp>
      <p:sp>
        <p:nvSpPr>
          <p:cNvPr id="62" name="Shape 62"/>
          <p:cNvSpPr txBox="1">
            <a:spLocks noGrp="1"/>
          </p:cNvSpPr>
          <p:nvPr>
            <p:ph type="dt" idx="10"/>
          </p:nvPr>
        </p:nvSpPr>
        <p:spPr>
          <a:xfrm>
            <a:off x="2880608" y="29158300"/>
            <a:ext cx="8001000" cy="213540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13121395" y="29158300"/>
            <a:ext cx="12162014" cy="213540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27523193" y="29158300"/>
            <a:ext cx="8001000" cy="2135402"/>
          </a:xfrm>
          <a:prstGeom prst="rect">
            <a:avLst/>
          </a:prstGeom>
          <a:noFill/>
          <a:ln>
            <a:noFill/>
          </a:ln>
        </p:spPr>
        <p:txBody>
          <a:bodyPr lIns="451225" tIns="225625" rIns="451225" bIns="225625" anchor="t" anchorCtr="0">
            <a:noAutofit/>
          </a:bodyPr>
          <a:lstStyle/>
          <a:p>
            <a:pPr marL="0" marR="0" lvl="0" indent="0" algn="r" rtl="0">
              <a:spcBef>
                <a:spcPts val="0"/>
              </a:spcBef>
              <a:spcAft>
                <a:spcPts val="0"/>
              </a:spcAft>
              <a:buSzPct val="25000"/>
              <a:buNone/>
            </a:pPr>
            <a:fld id="{00000000-1234-1234-1234-123412341234}" type="slidenum">
              <a:rPr lang="en-US" sz="5950">
                <a:solidFill>
                  <a:schemeClr val="dk1"/>
                </a:solidFill>
                <a:latin typeface="Times New Roman"/>
                <a:ea typeface="Times New Roman"/>
                <a:cs typeface="Times New Roman"/>
                <a:sym typeface="Times New Roman"/>
              </a:rPr>
              <a:t>‹#›</a:t>
            </a:fld>
            <a:endParaRPr lang="en-US" sz="595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527132" y="22402801"/>
            <a:ext cx="23043355" cy="264477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575"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5pPr>
            <a:lvl6pPr marL="338171" marR="0" lvl="5" indent="-7971"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6pPr>
            <a:lvl7pPr marL="676342" marR="0" lvl="6" indent="-3242"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7pPr>
            <a:lvl8pPr marL="1014510" marR="0" lvl="7" indent="-11209"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8pPr>
            <a:lvl9pPr marL="1352683" marR="0" lvl="8" indent="-6483"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9pPr>
          </a:lstStyle>
          <a:p>
            <a:endParaRPr/>
          </a:p>
        </p:txBody>
      </p:sp>
      <p:sp>
        <p:nvSpPr>
          <p:cNvPr id="67" name="Shape 67"/>
          <p:cNvSpPr>
            <a:spLocks noGrp="1"/>
          </p:cNvSpPr>
          <p:nvPr>
            <p:ph type="pic" idx="2"/>
          </p:nvPr>
        </p:nvSpPr>
        <p:spPr>
          <a:xfrm>
            <a:off x="7527132" y="2860081"/>
            <a:ext cx="23043355" cy="19202400"/>
          </a:xfrm>
          <a:prstGeom prst="rect">
            <a:avLst/>
          </a:prstGeom>
          <a:noFill/>
          <a:ln>
            <a:noFill/>
          </a:ln>
        </p:spPr>
        <p:txBody>
          <a:bodyPr lIns="91425" tIns="91425" rIns="91425" bIns="91425" anchor="t" anchorCtr="0"/>
          <a:lstStyle>
            <a:lvl1pPr marL="0" marR="0" lvl="0" indent="0" algn="l" rtl="0">
              <a:spcBef>
                <a:spcPts val="455"/>
              </a:spcBef>
              <a:spcAft>
                <a:spcPts val="0"/>
              </a:spcAft>
              <a:buClr>
                <a:schemeClr val="dk1"/>
              </a:buClr>
              <a:buFont typeface="Times New Roman"/>
              <a:buNone/>
              <a:defRPr sz="2275" b="0" i="0" u="none" strike="noStrike" cap="none">
                <a:solidFill>
                  <a:schemeClr val="dk1"/>
                </a:solidFill>
                <a:latin typeface="Times New Roman"/>
                <a:ea typeface="Times New Roman"/>
                <a:cs typeface="Times New Roman"/>
                <a:sym typeface="Times New Roman"/>
              </a:defRPr>
            </a:lvl1pPr>
            <a:lvl2pPr marL="338171" marR="0" lvl="1" indent="-7971" algn="l" rtl="0">
              <a:spcBef>
                <a:spcPts val="403"/>
              </a:spcBef>
              <a:spcAft>
                <a:spcPts val="0"/>
              </a:spcAft>
              <a:buClr>
                <a:schemeClr val="dk1"/>
              </a:buClr>
              <a:buFont typeface="Times New Roman"/>
              <a:buNone/>
              <a:defRPr sz="2012" b="0" i="0" u="none" strike="noStrike" cap="none">
                <a:solidFill>
                  <a:schemeClr val="dk1"/>
                </a:solidFill>
                <a:latin typeface="Times New Roman"/>
                <a:ea typeface="Times New Roman"/>
                <a:cs typeface="Times New Roman"/>
                <a:sym typeface="Times New Roman"/>
              </a:defRPr>
            </a:lvl2pPr>
            <a:lvl3pPr marL="676342" marR="0" lvl="2" indent="-3242" algn="l" rtl="0">
              <a:spcBef>
                <a:spcPts val="333"/>
              </a:spcBef>
              <a:spcAft>
                <a:spcPts val="0"/>
              </a:spcAft>
              <a:buClr>
                <a:schemeClr val="dk1"/>
              </a:buClr>
              <a:buFont typeface="Times New Roman"/>
              <a:buNone/>
              <a:defRPr sz="1662" b="0" i="0" u="none" strike="noStrike" cap="none">
                <a:solidFill>
                  <a:schemeClr val="dk1"/>
                </a:solidFill>
                <a:latin typeface="Times New Roman"/>
                <a:ea typeface="Times New Roman"/>
                <a:cs typeface="Times New Roman"/>
                <a:sym typeface="Times New Roman"/>
              </a:defRPr>
            </a:lvl3pPr>
            <a:lvl4pPr marL="1014510" marR="0" lvl="3" indent="-11209" algn="l" rtl="0">
              <a:spcBef>
                <a:spcPts val="315"/>
              </a:spcBef>
              <a:spcAft>
                <a:spcPts val="0"/>
              </a:spcAft>
              <a:buClr>
                <a:schemeClr val="dk1"/>
              </a:buClr>
              <a:buFont typeface="Times New Roman"/>
              <a:buNone/>
              <a:defRPr sz="1575" b="0" i="0" u="none" strike="noStrike" cap="none">
                <a:solidFill>
                  <a:schemeClr val="dk1"/>
                </a:solidFill>
                <a:latin typeface="Times New Roman"/>
                <a:ea typeface="Times New Roman"/>
                <a:cs typeface="Times New Roman"/>
                <a:sym typeface="Times New Roman"/>
              </a:defRPr>
            </a:lvl4pPr>
            <a:lvl5pPr marL="1352683" marR="0" lvl="4" indent="-6483" algn="l" rtl="0">
              <a:spcBef>
                <a:spcPts val="315"/>
              </a:spcBef>
              <a:spcAft>
                <a:spcPts val="0"/>
              </a:spcAft>
              <a:buClr>
                <a:schemeClr val="dk1"/>
              </a:buClr>
              <a:buFont typeface="Times New Roman"/>
              <a:buNone/>
              <a:defRPr sz="1575" b="0" i="0" u="none" strike="noStrike" cap="none">
                <a:solidFill>
                  <a:schemeClr val="dk1"/>
                </a:solidFill>
                <a:latin typeface="Times New Roman"/>
                <a:ea typeface="Times New Roman"/>
                <a:cs typeface="Times New Roman"/>
                <a:sym typeface="Times New Roman"/>
              </a:defRPr>
            </a:lvl5pPr>
            <a:lvl6pPr marL="1690854" marR="0" lvl="5" indent="-1753" algn="l" rtl="0">
              <a:spcBef>
                <a:spcPts val="315"/>
              </a:spcBef>
              <a:spcAft>
                <a:spcPts val="0"/>
              </a:spcAft>
              <a:buClr>
                <a:schemeClr val="dk1"/>
              </a:buClr>
              <a:buFont typeface="Times New Roman"/>
              <a:buNone/>
              <a:defRPr sz="1575" b="0" i="0" u="none" strike="noStrike" cap="none">
                <a:solidFill>
                  <a:schemeClr val="dk1"/>
                </a:solidFill>
                <a:latin typeface="Times New Roman"/>
                <a:ea typeface="Times New Roman"/>
                <a:cs typeface="Times New Roman"/>
                <a:sym typeface="Times New Roman"/>
              </a:defRPr>
            </a:lvl6pPr>
            <a:lvl7pPr marL="2029024" marR="0" lvl="6" indent="-9724" algn="l" rtl="0">
              <a:spcBef>
                <a:spcPts val="315"/>
              </a:spcBef>
              <a:spcAft>
                <a:spcPts val="0"/>
              </a:spcAft>
              <a:buClr>
                <a:schemeClr val="dk1"/>
              </a:buClr>
              <a:buFont typeface="Times New Roman"/>
              <a:buNone/>
              <a:defRPr sz="1575" b="0" i="0" u="none" strike="noStrike" cap="none">
                <a:solidFill>
                  <a:schemeClr val="dk1"/>
                </a:solidFill>
                <a:latin typeface="Times New Roman"/>
                <a:ea typeface="Times New Roman"/>
                <a:cs typeface="Times New Roman"/>
                <a:sym typeface="Times New Roman"/>
              </a:defRPr>
            </a:lvl7pPr>
            <a:lvl8pPr marL="2367194" marR="0" lvl="7" indent="-4994" algn="l" rtl="0">
              <a:spcBef>
                <a:spcPts val="315"/>
              </a:spcBef>
              <a:spcAft>
                <a:spcPts val="0"/>
              </a:spcAft>
              <a:buClr>
                <a:schemeClr val="dk1"/>
              </a:buClr>
              <a:buFont typeface="Times New Roman"/>
              <a:buNone/>
              <a:defRPr sz="1575" b="0" i="0" u="none" strike="noStrike" cap="none">
                <a:solidFill>
                  <a:schemeClr val="dk1"/>
                </a:solidFill>
                <a:latin typeface="Times New Roman"/>
                <a:ea typeface="Times New Roman"/>
                <a:cs typeface="Times New Roman"/>
                <a:sym typeface="Times New Roman"/>
              </a:defRPr>
            </a:lvl8pPr>
            <a:lvl9pPr marL="2705364" marR="0" lvl="8" indent="-263" algn="l" rtl="0">
              <a:spcBef>
                <a:spcPts val="315"/>
              </a:spcBef>
              <a:spcAft>
                <a:spcPts val="0"/>
              </a:spcAft>
              <a:buClr>
                <a:schemeClr val="dk1"/>
              </a:buClr>
              <a:buFont typeface="Times New Roman"/>
              <a:buNone/>
              <a:defRPr sz="1575" b="0" i="0" u="none" strike="noStrike" cap="none">
                <a:solidFill>
                  <a:schemeClr val="dk1"/>
                </a:solidFill>
                <a:latin typeface="Times New Roman"/>
                <a:ea typeface="Times New Roman"/>
                <a:cs typeface="Times New Roman"/>
                <a:sym typeface="Times New Roman"/>
              </a:defRPr>
            </a:lvl9pPr>
          </a:lstStyle>
          <a:p>
            <a:endParaRPr/>
          </a:p>
        </p:txBody>
      </p:sp>
      <p:sp>
        <p:nvSpPr>
          <p:cNvPr id="68" name="Shape 68"/>
          <p:cNvSpPr txBox="1">
            <a:spLocks noGrp="1"/>
          </p:cNvSpPr>
          <p:nvPr>
            <p:ph type="body" idx="1"/>
          </p:nvPr>
        </p:nvSpPr>
        <p:spPr>
          <a:xfrm>
            <a:off x="7527132" y="25047576"/>
            <a:ext cx="23043355" cy="3756024"/>
          </a:xfrm>
          <a:prstGeom prst="rect">
            <a:avLst/>
          </a:prstGeom>
          <a:noFill/>
          <a:ln>
            <a:noFill/>
          </a:ln>
        </p:spPr>
        <p:txBody>
          <a:bodyPr lIns="91425" tIns="91425" rIns="91425" bIns="91425" anchor="t" anchorCtr="0"/>
          <a:lstStyle>
            <a:lvl1pPr marL="0" marR="0" lvl="0" indent="0" algn="l" rtl="0">
              <a:spcBef>
                <a:spcPts val="210"/>
              </a:spcBef>
              <a:spcAft>
                <a:spcPts val="0"/>
              </a:spcAft>
              <a:buClr>
                <a:schemeClr val="dk1"/>
              </a:buClr>
              <a:buFont typeface="Times New Roman"/>
              <a:buNone/>
              <a:defRPr sz="1050" b="0" i="0" u="none" strike="noStrike" cap="none">
                <a:solidFill>
                  <a:schemeClr val="dk1"/>
                </a:solidFill>
                <a:latin typeface="Times New Roman"/>
                <a:ea typeface="Times New Roman"/>
                <a:cs typeface="Times New Roman"/>
                <a:sym typeface="Times New Roman"/>
              </a:defRPr>
            </a:lvl1pPr>
            <a:lvl2pPr marL="338171" marR="0" lvl="1" indent="-7971" algn="l" rtl="0">
              <a:spcBef>
                <a:spcPts val="175"/>
              </a:spcBef>
              <a:spcAft>
                <a:spcPts val="0"/>
              </a:spcAft>
              <a:buClr>
                <a:schemeClr val="dk1"/>
              </a:buClr>
              <a:buFont typeface="Times New Roman"/>
              <a:buNone/>
              <a:defRPr sz="875" b="0" i="0" u="none" strike="noStrike" cap="none">
                <a:solidFill>
                  <a:schemeClr val="dk1"/>
                </a:solidFill>
                <a:latin typeface="Times New Roman"/>
                <a:ea typeface="Times New Roman"/>
                <a:cs typeface="Times New Roman"/>
                <a:sym typeface="Times New Roman"/>
              </a:defRPr>
            </a:lvl2pPr>
            <a:lvl3pPr marL="676342" marR="0" lvl="2" indent="-3242" algn="l" rtl="0">
              <a:spcBef>
                <a:spcPts val="123"/>
              </a:spcBef>
              <a:spcAft>
                <a:spcPts val="0"/>
              </a:spcAft>
              <a:buClr>
                <a:schemeClr val="dk1"/>
              </a:buClr>
              <a:buFont typeface="Times New Roman"/>
              <a:buNone/>
              <a:defRPr sz="613" b="0" i="0" u="none" strike="noStrike" cap="none">
                <a:solidFill>
                  <a:schemeClr val="dk1"/>
                </a:solidFill>
                <a:latin typeface="Times New Roman"/>
                <a:ea typeface="Times New Roman"/>
                <a:cs typeface="Times New Roman"/>
                <a:sym typeface="Times New Roman"/>
              </a:defRPr>
            </a:lvl3pPr>
            <a:lvl4pPr marL="1014510" marR="0" lvl="3" indent="-11209" algn="l" rtl="0">
              <a:spcBef>
                <a:spcPts val="123"/>
              </a:spcBef>
              <a:spcAft>
                <a:spcPts val="0"/>
              </a:spcAft>
              <a:buClr>
                <a:schemeClr val="dk1"/>
              </a:buClr>
              <a:buFont typeface="Times New Roman"/>
              <a:buNone/>
              <a:defRPr sz="613" b="0" i="0" u="none" strike="noStrike" cap="none">
                <a:solidFill>
                  <a:schemeClr val="dk1"/>
                </a:solidFill>
                <a:latin typeface="Times New Roman"/>
                <a:ea typeface="Times New Roman"/>
                <a:cs typeface="Times New Roman"/>
                <a:sym typeface="Times New Roman"/>
              </a:defRPr>
            </a:lvl4pPr>
            <a:lvl5pPr marL="1352683" marR="0" lvl="4" indent="-6483" algn="l" rtl="0">
              <a:spcBef>
                <a:spcPts val="123"/>
              </a:spcBef>
              <a:spcAft>
                <a:spcPts val="0"/>
              </a:spcAft>
              <a:buClr>
                <a:schemeClr val="dk1"/>
              </a:buClr>
              <a:buFont typeface="Times New Roman"/>
              <a:buNone/>
              <a:defRPr sz="613" b="0" i="0" u="none" strike="noStrike" cap="none">
                <a:solidFill>
                  <a:schemeClr val="dk1"/>
                </a:solidFill>
                <a:latin typeface="Times New Roman"/>
                <a:ea typeface="Times New Roman"/>
                <a:cs typeface="Times New Roman"/>
                <a:sym typeface="Times New Roman"/>
              </a:defRPr>
            </a:lvl5pPr>
            <a:lvl6pPr marL="1690854" marR="0" lvl="5" indent="-1753" algn="l" rtl="0">
              <a:spcBef>
                <a:spcPts val="123"/>
              </a:spcBef>
              <a:spcAft>
                <a:spcPts val="0"/>
              </a:spcAft>
              <a:buClr>
                <a:schemeClr val="dk1"/>
              </a:buClr>
              <a:buFont typeface="Times New Roman"/>
              <a:buNone/>
              <a:defRPr sz="613" b="0" i="0" u="none" strike="noStrike" cap="none">
                <a:solidFill>
                  <a:schemeClr val="dk1"/>
                </a:solidFill>
                <a:latin typeface="Times New Roman"/>
                <a:ea typeface="Times New Roman"/>
                <a:cs typeface="Times New Roman"/>
                <a:sym typeface="Times New Roman"/>
              </a:defRPr>
            </a:lvl6pPr>
            <a:lvl7pPr marL="2029024" marR="0" lvl="6" indent="-9724" algn="l" rtl="0">
              <a:spcBef>
                <a:spcPts val="123"/>
              </a:spcBef>
              <a:spcAft>
                <a:spcPts val="0"/>
              </a:spcAft>
              <a:buClr>
                <a:schemeClr val="dk1"/>
              </a:buClr>
              <a:buFont typeface="Times New Roman"/>
              <a:buNone/>
              <a:defRPr sz="613" b="0" i="0" u="none" strike="noStrike" cap="none">
                <a:solidFill>
                  <a:schemeClr val="dk1"/>
                </a:solidFill>
                <a:latin typeface="Times New Roman"/>
                <a:ea typeface="Times New Roman"/>
                <a:cs typeface="Times New Roman"/>
                <a:sym typeface="Times New Roman"/>
              </a:defRPr>
            </a:lvl7pPr>
            <a:lvl8pPr marL="2367194" marR="0" lvl="7" indent="-4994" algn="l" rtl="0">
              <a:spcBef>
                <a:spcPts val="123"/>
              </a:spcBef>
              <a:spcAft>
                <a:spcPts val="0"/>
              </a:spcAft>
              <a:buClr>
                <a:schemeClr val="dk1"/>
              </a:buClr>
              <a:buFont typeface="Times New Roman"/>
              <a:buNone/>
              <a:defRPr sz="613" b="0" i="0" u="none" strike="noStrike" cap="none">
                <a:solidFill>
                  <a:schemeClr val="dk1"/>
                </a:solidFill>
                <a:latin typeface="Times New Roman"/>
                <a:ea typeface="Times New Roman"/>
                <a:cs typeface="Times New Roman"/>
                <a:sym typeface="Times New Roman"/>
              </a:defRPr>
            </a:lvl8pPr>
            <a:lvl9pPr marL="2705364" marR="0" lvl="8" indent="-263" algn="l" rtl="0">
              <a:spcBef>
                <a:spcPts val="123"/>
              </a:spcBef>
              <a:spcAft>
                <a:spcPts val="0"/>
              </a:spcAft>
              <a:buClr>
                <a:schemeClr val="dk1"/>
              </a:buClr>
              <a:buFont typeface="Times New Roman"/>
              <a:buNone/>
              <a:defRPr sz="613" b="0" i="0" u="none" strike="noStrike" cap="none">
                <a:solidFill>
                  <a:schemeClr val="dk1"/>
                </a:solidFill>
                <a:latin typeface="Times New Roman"/>
                <a:ea typeface="Times New Roman"/>
                <a:cs typeface="Times New Roman"/>
                <a:sym typeface="Times New Roman"/>
              </a:defRPr>
            </a:lvl9pPr>
          </a:lstStyle>
          <a:p>
            <a:endParaRPr/>
          </a:p>
        </p:txBody>
      </p:sp>
      <p:sp>
        <p:nvSpPr>
          <p:cNvPr id="69" name="Shape 69"/>
          <p:cNvSpPr txBox="1">
            <a:spLocks noGrp="1"/>
          </p:cNvSpPr>
          <p:nvPr>
            <p:ph type="dt" idx="10"/>
          </p:nvPr>
        </p:nvSpPr>
        <p:spPr>
          <a:xfrm>
            <a:off x="2880608" y="29158300"/>
            <a:ext cx="8001000" cy="213540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13121395" y="29158300"/>
            <a:ext cx="12162014" cy="213540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5950">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27523193" y="29158300"/>
            <a:ext cx="8001000" cy="2135402"/>
          </a:xfrm>
          <a:prstGeom prst="rect">
            <a:avLst/>
          </a:prstGeom>
          <a:noFill/>
          <a:ln>
            <a:noFill/>
          </a:ln>
        </p:spPr>
        <p:txBody>
          <a:bodyPr lIns="451225" tIns="225625" rIns="451225" bIns="225625" anchor="t" anchorCtr="0">
            <a:noAutofit/>
          </a:bodyPr>
          <a:lstStyle/>
          <a:p>
            <a:pPr marL="0" marR="0" lvl="0" indent="0" algn="r" rtl="0">
              <a:spcBef>
                <a:spcPts val="0"/>
              </a:spcBef>
              <a:spcAft>
                <a:spcPts val="0"/>
              </a:spcAft>
              <a:buSzPct val="25000"/>
              <a:buNone/>
            </a:pPr>
            <a:fld id="{00000000-1234-1234-1234-123412341234}" type="slidenum">
              <a:rPr lang="en-US" sz="5950">
                <a:solidFill>
                  <a:schemeClr val="dk1"/>
                </a:solidFill>
                <a:latin typeface="Times New Roman"/>
                <a:ea typeface="Times New Roman"/>
                <a:cs typeface="Times New Roman"/>
                <a:sym typeface="Times New Roman"/>
              </a:rPr>
              <a:t>‹#›</a:t>
            </a:fld>
            <a:endParaRPr lang="en-US" sz="5950">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880608" y="2845701"/>
            <a:ext cx="32643588" cy="53339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5pPr>
            <a:lvl6pPr marL="338171" marR="0" lvl="5" indent="-7971"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6pPr>
            <a:lvl7pPr marL="676342" marR="0" lvl="6" indent="-3242"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7pPr>
            <a:lvl8pPr marL="1014510" marR="0" lvl="7" indent="-11209"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8pPr>
            <a:lvl9pPr marL="1352683" marR="0" lvl="8" indent="-6483" algn="ctr" rtl="0">
              <a:spcBef>
                <a:spcPts val="0"/>
              </a:spcBef>
              <a:spcAft>
                <a:spcPts val="0"/>
              </a:spcAft>
              <a:buNone/>
              <a:defRPr sz="19076"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880608" y="9244397"/>
            <a:ext cx="32643588" cy="19203602"/>
          </a:xfrm>
          <a:prstGeom prst="rect">
            <a:avLst/>
          </a:prstGeom>
          <a:noFill/>
          <a:ln>
            <a:noFill/>
          </a:ln>
        </p:spPr>
        <p:txBody>
          <a:bodyPr lIns="91425" tIns="91425" rIns="91425" bIns="91425" anchor="t" anchorCtr="0"/>
          <a:lstStyle>
            <a:lvl1pPr marL="1475700" marR="0" lvl="0" indent="-597749" algn="l" rtl="0">
              <a:spcBef>
                <a:spcPts val="2765"/>
              </a:spcBef>
              <a:spcAft>
                <a:spcPts val="0"/>
              </a:spcAft>
              <a:buClr>
                <a:schemeClr val="dk1"/>
              </a:buClr>
              <a:buSzPct val="100188"/>
              <a:buFont typeface="Times New Roman"/>
              <a:buChar char="•"/>
              <a:defRPr sz="13825" b="0" i="0" u="none" strike="noStrike" cap="none">
                <a:solidFill>
                  <a:schemeClr val="dk1"/>
                </a:solidFill>
                <a:latin typeface="Times New Roman"/>
                <a:ea typeface="Times New Roman"/>
                <a:cs typeface="Times New Roman"/>
                <a:sym typeface="Times New Roman"/>
              </a:defRPr>
            </a:lvl1pPr>
            <a:lvl2pPr marL="3206537" marR="0" lvl="1" indent="-471210" algn="l" rtl="0">
              <a:spcBef>
                <a:spcPts val="2415"/>
              </a:spcBef>
              <a:spcAft>
                <a:spcPts val="0"/>
              </a:spcAft>
              <a:buClr>
                <a:schemeClr val="dk1"/>
              </a:buClr>
              <a:buSzPct val="99801"/>
              <a:buFont typeface="Times New Roman"/>
              <a:buChar char="–"/>
              <a:defRPr sz="12076" b="0" i="0" u="none" strike="noStrike" cap="none">
                <a:solidFill>
                  <a:schemeClr val="dk1"/>
                </a:solidFill>
                <a:latin typeface="Times New Roman"/>
                <a:ea typeface="Times New Roman"/>
                <a:cs typeface="Times New Roman"/>
                <a:sym typeface="Times New Roman"/>
              </a:defRPr>
            </a:lvl2pPr>
            <a:lvl3pPr marL="4932245" marR="0" lvl="2" indent="-339607" algn="l" rtl="0">
              <a:spcBef>
                <a:spcPts val="2065"/>
              </a:spcBef>
              <a:spcAft>
                <a:spcPts val="0"/>
              </a:spcAft>
              <a:buClr>
                <a:schemeClr val="dk1"/>
              </a:buClr>
              <a:buSzPct val="100242"/>
              <a:buFont typeface="Times New Roman"/>
              <a:buChar char="•"/>
              <a:defRPr sz="10325" b="0" i="0" u="none" strike="noStrike" cap="none">
                <a:solidFill>
                  <a:schemeClr val="dk1"/>
                </a:solidFill>
                <a:latin typeface="Times New Roman"/>
                <a:ea typeface="Times New Roman"/>
                <a:cs typeface="Times New Roman"/>
                <a:sym typeface="Times New Roman"/>
              </a:defRPr>
            </a:lvl3pPr>
            <a:lvl4pPr marL="6909245" marR="0" lvl="3" indent="-446532"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4pPr>
            <a:lvl5pPr marL="8879835" marR="0" lvl="4" indent="-448622"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5pPr>
            <a:lvl6pPr marL="9222192" marR="0" lvl="5" indent="-448079"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6pPr>
            <a:lvl7pPr marL="9560363" marR="0" lvl="6" indent="-443350"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7pPr>
            <a:lvl8pPr marL="9898533" marR="0" lvl="7" indent="-451320"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8pPr>
            <a:lvl9pPr marL="10236704" marR="0" lvl="8" indent="-446591" algn="l" rtl="0">
              <a:spcBef>
                <a:spcPts val="1715"/>
              </a:spcBef>
              <a:spcAft>
                <a:spcPts val="0"/>
              </a:spcAft>
              <a:buClr>
                <a:schemeClr val="dk1"/>
              </a:buClr>
              <a:buSzPct val="99709"/>
              <a:buFont typeface="Times New Roman"/>
              <a:buChar char="»"/>
              <a:defRPr sz="857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880608" y="29158300"/>
            <a:ext cx="8001000" cy="213540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5950" b="0" i="0" u="none" strike="noStrike" cap="none">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13121395" y="29158300"/>
            <a:ext cx="12162014" cy="213540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5950" b="0" i="0" u="none" strike="noStrike" cap="none">
                <a:solidFill>
                  <a:schemeClr val="dk1"/>
                </a:solidFill>
                <a:latin typeface="Times New Roman"/>
                <a:ea typeface="Times New Roman"/>
                <a:cs typeface="Times New Roman"/>
                <a:sym typeface="Times New Roman"/>
              </a:defRPr>
            </a:lvl1pPr>
            <a:lvl2pPr marL="350468" marR="0" lvl="1" indent="17832" algn="l" rtl="0">
              <a:spcBef>
                <a:spcPts val="0"/>
              </a:spcBef>
              <a:spcAft>
                <a:spcPts val="0"/>
              </a:spcAft>
              <a:buNone/>
              <a:defRPr sz="2383" b="0" i="0" u="none" strike="noStrike" cap="none">
                <a:solidFill>
                  <a:schemeClr val="dk1"/>
                </a:solidFill>
                <a:latin typeface="Arial"/>
                <a:ea typeface="Arial"/>
                <a:cs typeface="Arial"/>
                <a:sym typeface="Arial"/>
              </a:defRPr>
            </a:lvl2pPr>
            <a:lvl3pPr marL="704963" marR="0" lvl="2" indent="57037" algn="l" rtl="0">
              <a:spcBef>
                <a:spcPts val="0"/>
              </a:spcBef>
              <a:spcAft>
                <a:spcPts val="0"/>
              </a:spcAft>
              <a:buNone/>
              <a:defRPr sz="2383" b="0" i="0" u="none" strike="noStrike" cap="none">
                <a:solidFill>
                  <a:schemeClr val="dk1"/>
                </a:solidFill>
                <a:latin typeface="Arial"/>
                <a:ea typeface="Arial"/>
                <a:cs typeface="Arial"/>
                <a:sym typeface="Arial"/>
              </a:defRPr>
            </a:lvl3pPr>
            <a:lvl4pPr marL="1059461" marR="0" lvl="3" indent="83538" algn="l" rtl="0">
              <a:spcBef>
                <a:spcPts val="0"/>
              </a:spcBef>
              <a:spcAft>
                <a:spcPts val="0"/>
              </a:spcAft>
              <a:buNone/>
              <a:defRPr sz="2383" b="0" i="0" u="none" strike="noStrike" cap="none">
                <a:solidFill>
                  <a:schemeClr val="dk1"/>
                </a:solidFill>
                <a:latin typeface="Arial"/>
                <a:ea typeface="Arial"/>
                <a:cs typeface="Arial"/>
                <a:sym typeface="Arial"/>
              </a:defRPr>
            </a:lvl4pPr>
            <a:lvl5pPr marL="1411271" marR="0" lvl="4" indent="125428" algn="l" rtl="0">
              <a:spcBef>
                <a:spcPts val="0"/>
              </a:spcBef>
              <a:spcAft>
                <a:spcPts val="0"/>
              </a:spcAft>
              <a:buNone/>
              <a:defRPr sz="2383" b="0" i="0" u="none" strike="noStrike" cap="none">
                <a:solidFill>
                  <a:schemeClr val="dk1"/>
                </a:solidFill>
                <a:latin typeface="Arial"/>
                <a:ea typeface="Arial"/>
                <a:cs typeface="Arial"/>
                <a:sym typeface="Arial"/>
              </a:defRPr>
            </a:lvl5pPr>
            <a:lvl6pPr marL="1933614" marR="0" lvl="5" indent="-3214" algn="l" rtl="0">
              <a:spcBef>
                <a:spcPts val="0"/>
              </a:spcBef>
              <a:buNone/>
              <a:defRPr sz="2383" b="0" i="0" u="none" strike="noStrike" cap="none">
                <a:solidFill>
                  <a:schemeClr val="dk1"/>
                </a:solidFill>
                <a:latin typeface="Arial"/>
                <a:ea typeface="Arial"/>
                <a:cs typeface="Arial"/>
                <a:sym typeface="Arial"/>
              </a:defRPr>
            </a:lvl6pPr>
            <a:lvl7pPr marL="2320339" marR="0" lvl="6" indent="-8938" algn="l" rtl="0">
              <a:spcBef>
                <a:spcPts val="0"/>
              </a:spcBef>
              <a:buNone/>
              <a:defRPr sz="2383" b="0" i="0" u="none" strike="noStrike" cap="none">
                <a:solidFill>
                  <a:schemeClr val="dk1"/>
                </a:solidFill>
                <a:latin typeface="Arial"/>
                <a:ea typeface="Arial"/>
                <a:cs typeface="Arial"/>
                <a:sym typeface="Arial"/>
              </a:defRPr>
            </a:lvl7pPr>
            <a:lvl8pPr marL="2707061" marR="0" lvl="7" indent="-1960" algn="l" rtl="0">
              <a:spcBef>
                <a:spcPts val="0"/>
              </a:spcBef>
              <a:buNone/>
              <a:defRPr sz="2383" b="0" i="0" u="none" strike="noStrike" cap="none">
                <a:solidFill>
                  <a:schemeClr val="dk1"/>
                </a:solidFill>
                <a:latin typeface="Arial"/>
                <a:ea typeface="Arial"/>
                <a:cs typeface="Arial"/>
                <a:sym typeface="Arial"/>
              </a:defRPr>
            </a:lvl8pPr>
            <a:lvl9pPr marL="3093785" marR="0" lvl="8" indent="-7684" algn="l" rtl="0">
              <a:spcBef>
                <a:spcPts val="0"/>
              </a:spcBef>
              <a:buNone/>
              <a:defRPr sz="2383"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27523193" y="29158300"/>
            <a:ext cx="8001000" cy="2135402"/>
          </a:xfrm>
          <a:prstGeom prst="rect">
            <a:avLst/>
          </a:prstGeom>
          <a:noFill/>
          <a:ln>
            <a:noFill/>
          </a:ln>
        </p:spPr>
        <p:txBody>
          <a:bodyPr lIns="451225" tIns="225625" rIns="451225" bIns="225625" anchor="t" anchorCtr="0">
            <a:noAutofit/>
          </a:bodyPr>
          <a:lstStyle/>
          <a:p>
            <a:pPr marL="0" marR="0" lvl="0" indent="0" algn="r" rtl="0">
              <a:spcBef>
                <a:spcPts val="0"/>
              </a:spcBef>
              <a:spcAft>
                <a:spcPts val="0"/>
              </a:spcAft>
              <a:buSzPct val="25000"/>
              <a:buNone/>
            </a:pPr>
            <a:fld id="{00000000-1234-1234-1234-123412341234}" type="slidenum">
              <a:rPr lang="en-US" sz="5950" b="0" i="0" u="none" strike="noStrike" cap="none">
                <a:solidFill>
                  <a:schemeClr val="dk1"/>
                </a:solidFill>
                <a:latin typeface="Times New Roman"/>
                <a:ea typeface="Times New Roman"/>
                <a:cs typeface="Times New Roman"/>
                <a:sym typeface="Times New Roman"/>
              </a:rPr>
              <a:t>‹#›</a:t>
            </a:fld>
            <a:endParaRPr lang="en-US" sz="595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2.emf"/><Relationship Id="rId18" Type="http://schemas.openxmlformats.org/officeDocument/2006/relationships/oleObject" Target="../embeddings/oleObject5.bin"/><Relationship Id="rId3" Type="http://schemas.openxmlformats.org/officeDocument/2006/relationships/notesSlide" Target="../notesSlides/notesSlide1.xml"/><Relationship Id="rId7" Type="http://schemas.openxmlformats.org/officeDocument/2006/relationships/image" Target="../media/image10.emf"/><Relationship Id="rId12" Type="http://schemas.openxmlformats.org/officeDocument/2006/relationships/image" Target="../media/image3.wmf"/><Relationship Id="rId17" Type="http://schemas.openxmlformats.org/officeDocument/2006/relationships/image" Target="../media/image5.wmf"/><Relationship Id="rId2" Type="http://schemas.openxmlformats.org/officeDocument/2006/relationships/slideLayout" Target="../slideLayouts/slideLayout1.xml"/><Relationship Id="rId16" Type="http://schemas.openxmlformats.org/officeDocument/2006/relationships/oleObject" Target="../embeddings/oleObject4.bin"/><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oleObject" Target="../embeddings/oleObject2.bin"/><Relationship Id="rId5" Type="http://schemas.openxmlformats.org/officeDocument/2006/relationships/image" Target="../media/image8.jpg"/><Relationship Id="rId15" Type="http://schemas.openxmlformats.org/officeDocument/2006/relationships/image" Target="../media/image4.wmf"/><Relationship Id="rId10" Type="http://schemas.openxmlformats.org/officeDocument/2006/relationships/image" Target="../media/image11.emf"/><Relationship Id="rId19" Type="http://schemas.openxmlformats.org/officeDocument/2006/relationships/image" Target="../media/image6.wmf"/><Relationship Id="rId4" Type="http://schemas.openxmlformats.org/officeDocument/2006/relationships/image" Target="../media/image7.png"/><Relationship Id="rId9" Type="http://schemas.openxmlformats.org/officeDocument/2006/relationships/image" Target="../media/image2.wmf"/><Relationship Id="rId1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Shape 89"/>
          <p:cNvSpPr/>
          <p:nvPr/>
        </p:nvSpPr>
        <p:spPr>
          <a:xfrm>
            <a:off x="10060921" y="6867384"/>
            <a:ext cx="8671476" cy="3450198"/>
          </a:xfrm>
          <a:prstGeom prst="roundRect">
            <a:avLst>
              <a:gd name="adj" fmla="val 15898"/>
            </a:avLst>
          </a:prstGeom>
          <a:solidFill>
            <a:srgbClr val="CCCCCC">
              <a:alpha val="40000"/>
            </a:srgbClr>
          </a:solidFill>
          <a:ln>
            <a:noFill/>
          </a:ln>
        </p:spPr>
        <p:txBody>
          <a:bodyPr lIns="98400" tIns="49200" rIns="98400" bIns="49200" anchor="ctr" anchorCtr="0">
            <a:noAutofit/>
          </a:bodyPr>
          <a:lstStyle/>
          <a:p>
            <a:pPr marR="0" lvl="0" algn="just" rtl="0">
              <a:spcBef>
                <a:spcPts val="0"/>
              </a:spcBef>
              <a:spcAft>
                <a:spcPts val="0"/>
              </a:spcAft>
              <a:buNone/>
            </a:pPr>
            <a:endParaRPr sz="2100" b="0" i="0" u="none" strike="noStrike" cap="none" dirty="0" smtClean="0">
              <a:solidFill>
                <a:schemeClr val="dk1"/>
              </a:solidFill>
              <a:latin typeface="Arial"/>
              <a:ea typeface="Arial"/>
              <a:cs typeface="Arial"/>
              <a:sym typeface="Arial"/>
            </a:endParaRPr>
          </a:p>
          <a:p>
            <a:pPr marL="342900" marR="0" lvl="0" indent="-361950" algn="just" rtl="0">
              <a:spcBef>
                <a:spcPts val="0"/>
              </a:spcBef>
              <a:spcAft>
                <a:spcPts val="0"/>
              </a:spcAft>
              <a:buClr>
                <a:schemeClr val="dk1"/>
              </a:buClr>
              <a:buSzPct val="100000"/>
              <a:buFont typeface="Noto Sans Symbols"/>
              <a:buChar char="❖"/>
            </a:pPr>
            <a:r>
              <a:rPr lang="en-US" sz="2400" dirty="0" smtClean="0">
                <a:solidFill>
                  <a:schemeClr val="dk1"/>
                </a:solidFill>
              </a:rPr>
              <a:t>Baseline Beck Depression Inventory (BDI-II)</a:t>
            </a:r>
            <a:endParaRPr lang="en-US" sz="2400" dirty="0">
              <a:solidFill>
                <a:schemeClr val="dk1"/>
              </a:solidFill>
            </a:endParaRPr>
          </a:p>
          <a:p>
            <a:pPr marL="342900" lvl="0" indent="-361950" algn="just" rtl="0">
              <a:spcBef>
                <a:spcPts val="0"/>
              </a:spcBef>
              <a:buClr>
                <a:schemeClr val="dk1"/>
              </a:buClr>
              <a:buSzPct val="100000"/>
              <a:buFont typeface="Noto Sans Symbols"/>
              <a:buChar char="❖"/>
            </a:pPr>
            <a:r>
              <a:rPr lang="en-US" sz="2400" dirty="0">
                <a:solidFill>
                  <a:schemeClr val="dk1"/>
                </a:solidFill>
              </a:rPr>
              <a:t>T</a:t>
            </a:r>
            <a:r>
              <a:rPr lang="en-US" sz="2400" dirty="0" smtClean="0">
                <a:solidFill>
                  <a:schemeClr val="dk1"/>
                </a:solidFill>
              </a:rPr>
              <a:t>hree 40 </a:t>
            </a:r>
            <a:r>
              <a:rPr lang="en-US" sz="2400" dirty="0">
                <a:solidFill>
                  <a:schemeClr val="dk1"/>
                </a:solidFill>
              </a:rPr>
              <a:t>minute </a:t>
            </a:r>
            <a:r>
              <a:rPr lang="en-US" sz="2400" dirty="0" smtClean="0">
                <a:solidFill>
                  <a:schemeClr val="dk1"/>
                </a:solidFill>
              </a:rPr>
              <a:t>sessions separated </a:t>
            </a:r>
            <a:r>
              <a:rPr lang="en-US" sz="2400" dirty="0">
                <a:solidFill>
                  <a:schemeClr val="dk1"/>
                </a:solidFill>
              </a:rPr>
              <a:t>by 48 </a:t>
            </a:r>
            <a:r>
              <a:rPr lang="en-US" sz="2400" dirty="0" smtClean="0">
                <a:solidFill>
                  <a:schemeClr val="dk1"/>
                </a:solidFill>
              </a:rPr>
              <a:t>hours </a:t>
            </a:r>
            <a:endParaRPr lang="en-US" sz="2400" dirty="0">
              <a:solidFill>
                <a:schemeClr val="dk1"/>
              </a:solidFill>
            </a:endParaRPr>
          </a:p>
          <a:p>
            <a:pPr marL="342900" indent="-361950" algn="just">
              <a:buClr>
                <a:schemeClr val="dk1"/>
              </a:buClr>
              <a:buSzPct val="100000"/>
              <a:buFont typeface="Noto Sans Symbols"/>
              <a:buChar char="❖"/>
            </a:pPr>
            <a:r>
              <a:rPr lang="en-US" sz="2400" dirty="0" smtClean="0">
                <a:solidFill>
                  <a:schemeClr val="dk1"/>
                </a:solidFill>
              </a:rPr>
              <a:t>5 </a:t>
            </a:r>
            <a:r>
              <a:rPr lang="en-US" sz="2400" dirty="0">
                <a:solidFill>
                  <a:schemeClr val="dk1"/>
                </a:solidFill>
              </a:rPr>
              <a:t>minute warm-up, 30 minute </a:t>
            </a:r>
            <a:r>
              <a:rPr lang="en-US" sz="2400" dirty="0" smtClean="0">
                <a:solidFill>
                  <a:schemeClr val="dk1"/>
                </a:solidFill>
              </a:rPr>
              <a:t>high-cadence motorized </a:t>
            </a:r>
            <a:r>
              <a:rPr lang="en-US" sz="2400" dirty="0">
                <a:solidFill>
                  <a:schemeClr val="dk1"/>
                </a:solidFill>
              </a:rPr>
              <a:t>cycling at 80 rpm, 5 minute </a:t>
            </a:r>
            <a:r>
              <a:rPr lang="en-US" sz="2400" dirty="0" smtClean="0">
                <a:solidFill>
                  <a:schemeClr val="dk1"/>
                </a:solidFill>
              </a:rPr>
              <a:t>cool-down</a:t>
            </a:r>
            <a:r>
              <a:rPr lang="en-US" sz="2400" baseline="30000" dirty="0" smtClean="0">
                <a:solidFill>
                  <a:schemeClr val="dk1"/>
                </a:solidFill>
              </a:rPr>
              <a:t>1</a:t>
            </a:r>
            <a:endParaRPr lang="en-US" sz="2400" baseline="30000" dirty="0">
              <a:solidFill>
                <a:schemeClr val="dk1"/>
              </a:solidFill>
            </a:endParaRPr>
          </a:p>
          <a:p>
            <a:pPr marL="342900" lvl="0" indent="-361950" algn="just">
              <a:buClr>
                <a:schemeClr val="dk1"/>
              </a:buClr>
              <a:buSzPct val="100000"/>
              <a:buFont typeface="Noto Sans Symbols"/>
              <a:buChar char="❖"/>
            </a:pPr>
            <a:r>
              <a:rPr lang="en-US" sz="2400" dirty="0" smtClean="0">
                <a:solidFill>
                  <a:schemeClr val="dk1"/>
                </a:solidFill>
              </a:rPr>
              <a:t>72 </a:t>
            </a:r>
            <a:r>
              <a:rPr lang="en-US" sz="2400" dirty="0">
                <a:solidFill>
                  <a:schemeClr val="dk1"/>
                </a:solidFill>
              </a:rPr>
              <a:t>hours after </a:t>
            </a:r>
            <a:r>
              <a:rPr lang="en-US" sz="2400" dirty="0" smtClean="0">
                <a:solidFill>
                  <a:schemeClr val="dk1"/>
                </a:solidFill>
              </a:rPr>
              <a:t>the third </a:t>
            </a:r>
            <a:r>
              <a:rPr lang="en-US" sz="2400" dirty="0" smtClean="0">
                <a:solidFill>
                  <a:schemeClr val="dk1"/>
                </a:solidFill>
              </a:rPr>
              <a:t>session, </a:t>
            </a:r>
            <a:r>
              <a:rPr lang="en-US" sz="2400" dirty="0" smtClean="0">
                <a:solidFill>
                  <a:schemeClr val="dk1"/>
                </a:solidFill>
              </a:rPr>
              <a:t>BDI-II assessment was repeated</a:t>
            </a:r>
          </a:p>
          <a:p>
            <a:pPr marL="342900" lvl="0" indent="-361950" algn="just">
              <a:buClr>
                <a:schemeClr val="dk1"/>
              </a:buClr>
              <a:buSzPct val="100000"/>
              <a:buFont typeface="Noto Sans Symbols"/>
              <a:buChar char="❖"/>
            </a:pPr>
            <a:r>
              <a:rPr lang="en-US" sz="2400" dirty="0" smtClean="0">
                <a:solidFill>
                  <a:schemeClr val="dk1"/>
                </a:solidFill>
              </a:rPr>
              <a:t>Control group did not exercise but were tested with the same timing</a:t>
            </a:r>
            <a:endParaRPr sz="2100" dirty="0">
              <a:solidFill>
                <a:schemeClr val="dk1"/>
              </a:solidFill>
            </a:endParaRPr>
          </a:p>
        </p:txBody>
      </p:sp>
      <p:sp>
        <p:nvSpPr>
          <p:cNvPr id="90" name="Shape 90"/>
          <p:cNvSpPr/>
          <p:nvPr/>
        </p:nvSpPr>
        <p:spPr>
          <a:xfrm>
            <a:off x="415100" y="684400"/>
            <a:ext cx="37604700" cy="4443600"/>
          </a:xfrm>
          <a:prstGeom prst="rect">
            <a:avLst/>
          </a:prstGeom>
          <a:solidFill>
            <a:srgbClr val="000064"/>
          </a:solidFill>
          <a:ln w="9525" cap="flat" cmpd="sng">
            <a:solidFill>
              <a:schemeClr val="lt1"/>
            </a:solidFill>
            <a:prstDash val="solid"/>
            <a:miter/>
            <a:headEnd type="none" w="med" len="med"/>
            <a:tailEnd type="none" w="med" len="med"/>
          </a:ln>
          <a:effectLst>
            <a:outerShdw blurRad="63500" dist="76201" dir="2700000" algn="tl" rotWithShape="0">
              <a:srgbClr val="000000">
                <a:alpha val="39607"/>
              </a:srgbClr>
            </a:outerShdw>
          </a:effectLst>
        </p:spPr>
        <p:txBody>
          <a:bodyPr lIns="76775" tIns="38375" rIns="76775" bIns="38375" anchor="ctr" anchorCtr="0">
            <a:noAutofit/>
          </a:bodyPr>
          <a:lstStyle/>
          <a:p>
            <a:pPr marL="0" marR="0" lvl="0" indent="0" algn="ctr" rtl="0">
              <a:spcBef>
                <a:spcPts val="0"/>
              </a:spcBef>
              <a:spcAft>
                <a:spcPts val="0"/>
              </a:spcAft>
              <a:buNone/>
            </a:pPr>
            <a:endParaRPr sz="7437" b="0" i="0" u="none" strike="noStrike" cap="none">
              <a:solidFill>
                <a:srgbClr val="92D050"/>
              </a:solidFill>
              <a:latin typeface="Times New Roman"/>
              <a:ea typeface="Times New Roman"/>
              <a:cs typeface="Times New Roman"/>
              <a:sym typeface="Times New Roman"/>
            </a:endParaRPr>
          </a:p>
        </p:txBody>
      </p:sp>
      <p:sp>
        <p:nvSpPr>
          <p:cNvPr id="91" name="Shape 91"/>
          <p:cNvSpPr txBox="1"/>
          <p:nvPr/>
        </p:nvSpPr>
        <p:spPr>
          <a:xfrm>
            <a:off x="6394002" y="968154"/>
            <a:ext cx="31243225" cy="1711605"/>
          </a:xfrm>
          <a:prstGeom prst="rect">
            <a:avLst/>
          </a:prstGeom>
          <a:noFill/>
          <a:ln>
            <a:noFill/>
          </a:ln>
        </p:spPr>
        <p:txBody>
          <a:bodyPr lIns="76775" tIns="38375" rIns="76775" bIns="38375" anchor="t" anchorCtr="0">
            <a:noAutofit/>
          </a:bodyPr>
          <a:lstStyle/>
          <a:p>
            <a:pPr algn="ctr"/>
            <a:r>
              <a:rPr lang="en-US" sz="6000" b="1" cap="all" dirty="0">
                <a:solidFill>
                  <a:schemeClr val="bg1"/>
                </a:solidFill>
              </a:rPr>
              <a:t>DOES High-cadence Cycling IMPROVE Depression in Individuals with Parkinson’s Disease? </a:t>
            </a:r>
            <a:endParaRPr lang="en-US" sz="6000" dirty="0">
              <a:solidFill>
                <a:schemeClr val="bg1"/>
              </a:solidFill>
            </a:endParaRPr>
          </a:p>
        </p:txBody>
      </p:sp>
      <p:sp>
        <p:nvSpPr>
          <p:cNvPr id="92" name="Shape 92"/>
          <p:cNvSpPr txBox="1"/>
          <p:nvPr/>
        </p:nvSpPr>
        <p:spPr>
          <a:xfrm>
            <a:off x="6854827" y="3110988"/>
            <a:ext cx="30782400" cy="1780200"/>
          </a:xfrm>
          <a:prstGeom prst="rect">
            <a:avLst/>
          </a:prstGeom>
          <a:noFill/>
          <a:ln>
            <a:noFill/>
          </a:ln>
        </p:spPr>
        <p:txBody>
          <a:bodyPr lIns="76775" tIns="38375" rIns="76775" bIns="38375" anchor="t" anchorCtr="0">
            <a:noAutofit/>
          </a:bodyPr>
          <a:lstStyle/>
          <a:p>
            <a:pPr algn="ctr"/>
            <a:r>
              <a:rPr lang="en-US" sz="4800" dirty="0">
                <a:solidFill>
                  <a:schemeClr val="bg1"/>
                </a:solidFill>
              </a:rPr>
              <a:t>Alena J. Varner, Bryan T. Dowdell, Jin Hyun Kim, Sara A. Harper, Brandon S. Pollock, Angela L. Ridgel, FACSM</a:t>
            </a:r>
          </a:p>
          <a:p>
            <a:pPr algn="ctr"/>
            <a:r>
              <a:rPr lang="en-US" sz="4800" dirty="0">
                <a:solidFill>
                  <a:schemeClr val="bg1"/>
                </a:solidFill>
              </a:rPr>
              <a:t>Kent State University, Kent, OH USA</a:t>
            </a:r>
          </a:p>
        </p:txBody>
      </p:sp>
      <p:sp>
        <p:nvSpPr>
          <p:cNvPr id="93" name="Shape 93"/>
          <p:cNvSpPr/>
          <p:nvPr/>
        </p:nvSpPr>
        <p:spPr>
          <a:xfrm>
            <a:off x="600077" y="18951889"/>
            <a:ext cx="6725533" cy="854831"/>
          </a:xfrm>
          <a:prstGeom prst="roundRect">
            <a:avLst>
              <a:gd name="adj" fmla="val 16667"/>
            </a:avLst>
          </a:prstGeom>
          <a:noFill/>
          <a:ln>
            <a:noFill/>
          </a:ln>
        </p:spPr>
        <p:txBody>
          <a:bodyPr lIns="98400" tIns="49200" rIns="98400" bIns="49200" anchor="ctr" anchorCtr="0">
            <a:noAutofit/>
          </a:bodyPr>
          <a:lstStyle/>
          <a:p>
            <a:pPr marL="556432" marR="0" lvl="0" indent="-556432" algn="just" rtl="0">
              <a:lnSpc>
                <a:spcPct val="125000"/>
              </a:lnSpc>
              <a:spcBef>
                <a:spcPts val="0"/>
              </a:spcBef>
              <a:spcAft>
                <a:spcPts val="0"/>
              </a:spcAft>
              <a:buClr>
                <a:schemeClr val="dk1"/>
              </a:buClr>
              <a:buFont typeface="Noto Sans Symbols"/>
              <a:buNone/>
            </a:pPr>
            <a:endParaRPr sz="3500" b="0" i="0" u="none" strike="noStrike" cap="none">
              <a:solidFill>
                <a:schemeClr val="dk1"/>
              </a:solidFill>
              <a:latin typeface="Arial"/>
              <a:ea typeface="Arial"/>
              <a:cs typeface="Arial"/>
              <a:sym typeface="Arial"/>
            </a:endParaRPr>
          </a:p>
        </p:txBody>
      </p:sp>
      <p:sp>
        <p:nvSpPr>
          <p:cNvPr id="94" name="Shape 94"/>
          <p:cNvSpPr/>
          <p:nvPr/>
        </p:nvSpPr>
        <p:spPr>
          <a:xfrm>
            <a:off x="355015" y="6890855"/>
            <a:ext cx="9240000" cy="8115430"/>
          </a:xfrm>
          <a:prstGeom prst="roundRect">
            <a:avLst>
              <a:gd name="adj" fmla="val 5602"/>
            </a:avLst>
          </a:prstGeom>
          <a:solidFill>
            <a:schemeClr val="lt1">
              <a:alpha val="39607"/>
            </a:schemeClr>
          </a:solidFill>
          <a:ln>
            <a:noFill/>
          </a:ln>
          <a:effectLst>
            <a:outerShdw blurRad="63500" dist="38100" dir="2700000" algn="tl" rotWithShape="0">
              <a:srgbClr val="000000">
                <a:alpha val="39607"/>
              </a:srgbClr>
            </a:outerShdw>
          </a:effectLst>
        </p:spPr>
        <p:txBody>
          <a:bodyPr lIns="98400" tIns="49200" rIns="98400" bIns="49200" anchor="ctr" anchorCtr="0">
            <a:noAutofit/>
          </a:bodyPr>
          <a:lstStyle/>
          <a:p>
            <a:r>
              <a:rPr lang="en-US" sz="2000" dirty="0"/>
              <a:t>Parkinson’s disease (PD) is a progressive neurodegenerative disorder that often leads to increased incidence of depression. Although high cadence cycling improves motor function in PD, depression could decrease motivation to participate in exercise.  </a:t>
            </a:r>
            <a:r>
              <a:rPr lang="en-US" sz="2000" b="1" dirty="0"/>
              <a:t>PURPOSE:</a:t>
            </a:r>
            <a:r>
              <a:rPr lang="en-US" sz="2000" dirty="0"/>
              <a:t> To examine if three bouts of high-cadence cycling improves symptoms of depression in individuals with PD. </a:t>
            </a:r>
            <a:r>
              <a:rPr lang="en-US" sz="2000" b="1" dirty="0"/>
              <a:t>METHODS:</a:t>
            </a:r>
            <a:r>
              <a:rPr lang="en-US" sz="2000" dirty="0"/>
              <a:t> Individuals with PD (N=32) were divided into either a high-cadence cycling or a no-exercise (control) group.  The cycling group completed three sessions of high cadence cycling, on a custom motorized stationary cycle, consisting of a 5-minute warm-up at 50 revolutions per minute (rpm), 30 minutes of high cadence cycling between 75-85 rpm, and a 5-minute cool down. Depression was assessed using Beck Depression Inventory (BDI-II) at baseline and 1 week later. BDI-II is a 21-question self-assessment that examines feelings of hopelessness, irritability and fatigue.  </a:t>
            </a:r>
            <a:r>
              <a:rPr lang="en-US" sz="2000" b="1" dirty="0"/>
              <a:t>RESULTS:</a:t>
            </a:r>
            <a:r>
              <a:rPr lang="en-US" sz="2000" dirty="0"/>
              <a:t> At baseline, 31% of the individuals showed symptoms of depression. Overall, there were no significant changes in BDI scores after the intervention.  However, not all of the subjects recruited had depression according to the BDI. Individuals who showed symptoms of depression (BDI score &gt; 13) improved their depression score by 4.67 points after high-cadence cycling and the control group only improved by 2.75 points. </a:t>
            </a:r>
            <a:r>
              <a:rPr lang="en-US" sz="2000" b="1" dirty="0"/>
              <a:t>CONCLUSIONS: </a:t>
            </a:r>
            <a:r>
              <a:rPr lang="en-US" sz="2000" dirty="0"/>
              <a:t>This cohort of individuals showed a high incidence of depression.  Although three high-cadence cycling sessions did not result in significant improvements in BDI-II, it is possible that additional sessions of high-cadence cycling will promote further improvements in depression amongst individuals with PD.  Future studies should examine the effects of additional cycling sessions on depression in this high-risk population. </a:t>
            </a:r>
          </a:p>
        </p:txBody>
      </p:sp>
      <p:sp>
        <p:nvSpPr>
          <p:cNvPr id="97" name="Shape 97"/>
          <p:cNvSpPr/>
          <p:nvPr/>
        </p:nvSpPr>
        <p:spPr>
          <a:xfrm>
            <a:off x="414870" y="5341992"/>
            <a:ext cx="9155465" cy="1281241"/>
          </a:xfrm>
          <a:prstGeom prst="rect">
            <a:avLst/>
          </a:prstGeom>
          <a:solidFill>
            <a:srgbClr val="000064"/>
          </a:solidFill>
          <a:ln w="9525" cap="flat" cmpd="sng">
            <a:solidFill>
              <a:schemeClr val="lt1"/>
            </a:solidFill>
            <a:prstDash val="solid"/>
            <a:miter/>
            <a:headEnd type="none" w="med" len="med"/>
            <a:tailEnd type="none" w="med" len="med"/>
          </a:ln>
          <a:effectLst>
            <a:outerShdw blurRad="63500" dist="76201" dir="2700000" algn="tl" rotWithShape="0">
              <a:srgbClr val="000000">
                <a:alpha val="39607"/>
              </a:srgbClr>
            </a:outerShdw>
          </a:effectLst>
        </p:spPr>
        <p:txBody>
          <a:bodyPr lIns="109700" tIns="54850" rIns="109700" bIns="54850" anchor="ctr" anchorCtr="0">
            <a:noAutofit/>
          </a:bodyPr>
          <a:lstStyle/>
          <a:p>
            <a:pPr marL="0" marR="0" lvl="0" indent="0" algn="ctr" rtl="0">
              <a:spcBef>
                <a:spcPts val="0"/>
              </a:spcBef>
              <a:spcAft>
                <a:spcPts val="0"/>
              </a:spcAft>
              <a:buSzPct val="25000"/>
              <a:buNone/>
            </a:pPr>
            <a:r>
              <a:rPr lang="en-US" sz="4113" b="1">
                <a:solidFill>
                  <a:schemeClr val="lt1"/>
                </a:solidFill>
                <a:latin typeface="Century Gothic"/>
                <a:ea typeface="Century Gothic"/>
                <a:cs typeface="Century Gothic"/>
                <a:sym typeface="Century Gothic"/>
              </a:rPr>
              <a:t>ABSTRACT</a:t>
            </a:r>
          </a:p>
        </p:txBody>
      </p:sp>
      <p:sp>
        <p:nvSpPr>
          <p:cNvPr id="98" name="Shape 98"/>
          <p:cNvSpPr/>
          <p:nvPr/>
        </p:nvSpPr>
        <p:spPr>
          <a:xfrm>
            <a:off x="9625748" y="21508555"/>
            <a:ext cx="9155465" cy="1281241"/>
          </a:xfrm>
          <a:prstGeom prst="rect">
            <a:avLst/>
          </a:prstGeom>
          <a:solidFill>
            <a:srgbClr val="000064"/>
          </a:solidFill>
          <a:ln w="9525" cap="flat" cmpd="sng">
            <a:solidFill>
              <a:schemeClr val="lt1"/>
            </a:solidFill>
            <a:prstDash val="solid"/>
            <a:miter/>
            <a:headEnd type="none" w="med" len="med"/>
            <a:tailEnd type="none" w="med" len="med"/>
          </a:ln>
          <a:effectLst>
            <a:outerShdw blurRad="63500" dist="76201" dir="2700000" algn="tl" rotWithShape="0">
              <a:srgbClr val="000000">
                <a:alpha val="39607"/>
              </a:srgbClr>
            </a:outerShdw>
          </a:effectLst>
        </p:spPr>
        <p:txBody>
          <a:bodyPr lIns="109700" tIns="54850" rIns="109700" bIns="54850" anchor="ctr" anchorCtr="0">
            <a:noAutofit/>
          </a:bodyPr>
          <a:lstStyle/>
          <a:p>
            <a:pPr lvl="0" algn="ctr" rtl="0">
              <a:spcBef>
                <a:spcPts val="0"/>
              </a:spcBef>
              <a:buNone/>
            </a:pPr>
            <a:endParaRPr dirty="0"/>
          </a:p>
          <a:p>
            <a:pPr marL="0" marR="0" lvl="0" indent="0" algn="ctr" rtl="0">
              <a:spcBef>
                <a:spcPts val="0"/>
              </a:spcBef>
              <a:spcAft>
                <a:spcPts val="0"/>
              </a:spcAft>
              <a:buSzPct val="25000"/>
              <a:buNone/>
            </a:pPr>
            <a:r>
              <a:rPr lang="en-US" sz="4113" b="1" dirty="0" smtClean="0">
                <a:solidFill>
                  <a:schemeClr val="lt1"/>
                </a:solidFill>
                <a:latin typeface="Century Gothic"/>
                <a:ea typeface="Century Gothic"/>
                <a:cs typeface="Century Gothic"/>
                <a:sym typeface="Century Gothic"/>
              </a:rPr>
              <a:t>HIGH CADENCE CYCLING</a:t>
            </a:r>
            <a:endParaRPr lang="en-US" sz="4113" b="1" baseline="30000" dirty="0">
              <a:solidFill>
                <a:schemeClr val="lt1"/>
              </a:solidFill>
              <a:latin typeface="Century Gothic"/>
              <a:ea typeface="Century Gothic"/>
              <a:cs typeface="Century Gothic"/>
              <a:sym typeface="Century Gothic"/>
            </a:endParaRPr>
          </a:p>
        </p:txBody>
      </p:sp>
      <p:sp>
        <p:nvSpPr>
          <p:cNvPr id="99" name="Shape 99"/>
          <p:cNvSpPr/>
          <p:nvPr/>
        </p:nvSpPr>
        <p:spPr>
          <a:xfrm>
            <a:off x="28684722" y="18446238"/>
            <a:ext cx="9155400" cy="1281300"/>
          </a:xfrm>
          <a:prstGeom prst="rect">
            <a:avLst/>
          </a:prstGeom>
          <a:solidFill>
            <a:srgbClr val="000064"/>
          </a:solidFill>
          <a:ln w="9525" cap="flat" cmpd="sng">
            <a:solidFill>
              <a:schemeClr val="lt1"/>
            </a:solidFill>
            <a:prstDash val="solid"/>
            <a:miter/>
            <a:headEnd type="none" w="med" len="med"/>
            <a:tailEnd type="none" w="med" len="med"/>
          </a:ln>
          <a:effectLst>
            <a:outerShdw blurRad="63500" dist="76201" dir="2700000" algn="tl" rotWithShape="0">
              <a:srgbClr val="000000">
                <a:alpha val="39607"/>
              </a:srgbClr>
            </a:outerShdw>
          </a:effectLst>
        </p:spPr>
        <p:txBody>
          <a:bodyPr lIns="109700" tIns="54850" rIns="109700" bIns="54850" anchor="ctr" anchorCtr="0">
            <a:noAutofit/>
          </a:bodyPr>
          <a:lstStyle/>
          <a:p>
            <a:pPr marL="0" marR="0" lvl="0" indent="0" algn="ctr" rtl="0">
              <a:spcBef>
                <a:spcPts val="0"/>
              </a:spcBef>
              <a:spcAft>
                <a:spcPts val="0"/>
              </a:spcAft>
              <a:buSzPct val="25000"/>
              <a:buNone/>
            </a:pPr>
            <a:r>
              <a:rPr lang="en-US" sz="4113" b="1" dirty="0" smtClean="0">
                <a:solidFill>
                  <a:schemeClr val="lt1"/>
                </a:solidFill>
                <a:latin typeface="Century Gothic"/>
                <a:ea typeface="Century Gothic"/>
                <a:cs typeface="Century Gothic"/>
                <a:sym typeface="Century Gothic"/>
              </a:rPr>
              <a:t>CONCLUSIONS/FUTURE DIRECTIONS</a:t>
            </a:r>
            <a:endParaRPr lang="en-US" sz="4113" b="1" dirty="0">
              <a:solidFill>
                <a:schemeClr val="lt1"/>
              </a:solidFill>
              <a:latin typeface="Century Gothic"/>
              <a:ea typeface="Century Gothic"/>
              <a:cs typeface="Century Gothic"/>
              <a:sym typeface="Century Gothic"/>
            </a:endParaRPr>
          </a:p>
        </p:txBody>
      </p:sp>
      <p:sp>
        <p:nvSpPr>
          <p:cNvPr id="100" name="Shape 100"/>
          <p:cNvSpPr/>
          <p:nvPr/>
        </p:nvSpPr>
        <p:spPr>
          <a:xfrm>
            <a:off x="9818959" y="5363971"/>
            <a:ext cx="9155400" cy="1281300"/>
          </a:xfrm>
          <a:prstGeom prst="rect">
            <a:avLst/>
          </a:prstGeom>
          <a:solidFill>
            <a:srgbClr val="000064"/>
          </a:solidFill>
          <a:ln w="9525" cap="flat" cmpd="sng">
            <a:solidFill>
              <a:schemeClr val="lt1"/>
            </a:solidFill>
            <a:prstDash val="solid"/>
            <a:miter/>
            <a:headEnd type="none" w="med" len="med"/>
            <a:tailEnd type="none" w="med" len="med"/>
          </a:ln>
          <a:effectLst>
            <a:outerShdw blurRad="63500" dist="76201" dir="2700000" algn="tl" rotWithShape="0">
              <a:srgbClr val="000000">
                <a:alpha val="39607"/>
              </a:srgbClr>
            </a:outerShdw>
          </a:effectLst>
        </p:spPr>
        <p:txBody>
          <a:bodyPr lIns="109700" tIns="54850" rIns="109700" bIns="54850" anchor="ctr" anchorCtr="0">
            <a:noAutofit/>
          </a:bodyPr>
          <a:lstStyle/>
          <a:p>
            <a:pPr marL="0" marR="0" lvl="0" indent="0" algn="ctr" rtl="0">
              <a:spcBef>
                <a:spcPts val="0"/>
              </a:spcBef>
              <a:spcAft>
                <a:spcPts val="0"/>
              </a:spcAft>
              <a:buSzPct val="25000"/>
              <a:buNone/>
            </a:pPr>
            <a:r>
              <a:rPr lang="en-US" sz="4113" b="1">
                <a:solidFill>
                  <a:schemeClr val="lt1"/>
                </a:solidFill>
                <a:latin typeface="Century Gothic"/>
                <a:ea typeface="Century Gothic"/>
                <a:cs typeface="Century Gothic"/>
                <a:sym typeface="Century Gothic"/>
              </a:rPr>
              <a:t>PROTOCOL</a:t>
            </a:r>
          </a:p>
        </p:txBody>
      </p:sp>
      <p:sp>
        <p:nvSpPr>
          <p:cNvPr id="101" name="Shape 101"/>
          <p:cNvSpPr/>
          <p:nvPr/>
        </p:nvSpPr>
        <p:spPr>
          <a:xfrm>
            <a:off x="270906" y="15179079"/>
            <a:ext cx="9155400" cy="1281300"/>
          </a:xfrm>
          <a:prstGeom prst="rect">
            <a:avLst/>
          </a:prstGeom>
          <a:solidFill>
            <a:srgbClr val="000064"/>
          </a:solidFill>
          <a:ln w="9525" cap="flat" cmpd="sng">
            <a:solidFill>
              <a:schemeClr val="lt1"/>
            </a:solidFill>
            <a:prstDash val="solid"/>
            <a:miter/>
            <a:headEnd type="none" w="med" len="med"/>
            <a:tailEnd type="none" w="med" len="med"/>
          </a:ln>
          <a:effectLst>
            <a:outerShdw blurRad="63500" dist="76201" dir="2700000" algn="tl" rotWithShape="0">
              <a:srgbClr val="000000">
                <a:alpha val="39607"/>
              </a:srgbClr>
            </a:outerShdw>
          </a:effectLst>
        </p:spPr>
        <p:txBody>
          <a:bodyPr lIns="109700" tIns="54850" rIns="109700" bIns="54850" anchor="ctr" anchorCtr="0">
            <a:noAutofit/>
          </a:bodyPr>
          <a:lstStyle/>
          <a:p>
            <a:pPr marL="0" marR="0" lvl="0" indent="0" algn="ctr" rtl="0">
              <a:spcBef>
                <a:spcPts val="0"/>
              </a:spcBef>
              <a:spcAft>
                <a:spcPts val="0"/>
              </a:spcAft>
              <a:buSzPct val="25000"/>
              <a:buNone/>
            </a:pPr>
            <a:r>
              <a:rPr lang="en-US" sz="4113" b="1">
                <a:solidFill>
                  <a:schemeClr val="lt1"/>
                </a:solidFill>
                <a:latin typeface="Century Gothic"/>
                <a:ea typeface="Century Gothic"/>
                <a:cs typeface="Century Gothic"/>
                <a:sym typeface="Century Gothic"/>
              </a:rPr>
              <a:t>PURPOSE</a:t>
            </a:r>
          </a:p>
        </p:txBody>
      </p:sp>
      <p:sp>
        <p:nvSpPr>
          <p:cNvPr id="102" name="Shape 102"/>
          <p:cNvSpPr/>
          <p:nvPr/>
        </p:nvSpPr>
        <p:spPr>
          <a:xfrm>
            <a:off x="304487" y="16641369"/>
            <a:ext cx="9155400" cy="1590900"/>
          </a:xfrm>
          <a:prstGeom prst="roundRect">
            <a:avLst>
              <a:gd name="adj" fmla="val 15898"/>
            </a:avLst>
          </a:prstGeom>
          <a:solidFill>
            <a:schemeClr val="lt1">
              <a:alpha val="39607"/>
            </a:schemeClr>
          </a:solidFill>
          <a:ln>
            <a:noFill/>
          </a:ln>
          <a:effectLst>
            <a:outerShdw blurRad="63500" dist="38100" dir="2700000" algn="tl" rotWithShape="0">
              <a:srgbClr val="000000">
                <a:alpha val="39607"/>
              </a:srgbClr>
            </a:outerShdw>
          </a:effectLst>
        </p:spPr>
        <p:txBody>
          <a:bodyPr lIns="98400" tIns="49200" rIns="98400" bIns="49200" anchor="ctr" anchorCtr="0">
            <a:noAutofit/>
          </a:bodyPr>
          <a:lstStyle/>
          <a:p>
            <a:pPr lvl="0" algn="ctr">
              <a:lnSpc>
                <a:spcPct val="107916"/>
              </a:lnSpc>
              <a:spcAft>
                <a:spcPts val="800"/>
              </a:spcAft>
              <a:buClr>
                <a:schemeClr val="dk1"/>
              </a:buClr>
              <a:buSzPct val="100000"/>
            </a:pPr>
            <a:r>
              <a:rPr lang="en-US" sz="2400" dirty="0" smtClean="0"/>
              <a:t>To </a:t>
            </a:r>
            <a:r>
              <a:rPr lang="en-US" sz="2400" dirty="0"/>
              <a:t>examine if three bouts of high-cadence cycling </a:t>
            </a:r>
            <a:r>
              <a:rPr lang="en-US" sz="2400" dirty="0" smtClean="0"/>
              <a:t>improves </a:t>
            </a:r>
            <a:r>
              <a:rPr lang="en-US" sz="2400" dirty="0" smtClean="0"/>
              <a:t>symptoms of depression in </a:t>
            </a:r>
            <a:r>
              <a:rPr lang="en-US" sz="2400" dirty="0"/>
              <a:t>individuals with PD. </a:t>
            </a:r>
            <a:endParaRPr lang="en-US" sz="2400" dirty="0">
              <a:solidFill>
                <a:schemeClr val="dk1"/>
              </a:solidFill>
            </a:endParaRPr>
          </a:p>
        </p:txBody>
      </p:sp>
      <p:sp>
        <p:nvSpPr>
          <p:cNvPr id="104" name="Shape 104"/>
          <p:cNvSpPr/>
          <p:nvPr/>
        </p:nvSpPr>
        <p:spPr>
          <a:xfrm>
            <a:off x="19176296" y="5409142"/>
            <a:ext cx="9155400" cy="1281299"/>
          </a:xfrm>
          <a:prstGeom prst="rect">
            <a:avLst/>
          </a:prstGeom>
          <a:solidFill>
            <a:srgbClr val="000064"/>
          </a:solidFill>
          <a:ln w="9525" cap="flat" cmpd="sng">
            <a:solidFill>
              <a:schemeClr val="lt1"/>
            </a:solidFill>
            <a:prstDash val="solid"/>
            <a:miter/>
            <a:headEnd type="none" w="med" len="med"/>
            <a:tailEnd type="none" w="med" len="med"/>
          </a:ln>
          <a:effectLst>
            <a:outerShdw blurRad="63500" dist="76201" dir="2700000" algn="tl" rotWithShape="0">
              <a:srgbClr val="000000">
                <a:alpha val="39607"/>
              </a:srgbClr>
            </a:outerShdw>
          </a:effectLst>
        </p:spPr>
        <p:txBody>
          <a:bodyPr lIns="109700" tIns="54850" rIns="109700" bIns="54850" anchor="ctr" anchorCtr="0">
            <a:noAutofit/>
          </a:bodyPr>
          <a:lstStyle/>
          <a:p>
            <a:pPr marL="0" marR="0" lvl="0" indent="0" algn="ctr" rtl="0">
              <a:spcBef>
                <a:spcPts val="0"/>
              </a:spcBef>
              <a:spcAft>
                <a:spcPts val="0"/>
              </a:spcAft>
              <a:buSzPct val="25000"/>
              <a:buNone/>
            </a:pPr>
            <a:r>
              <a:rPr lang="en-US" sz="4113" b="1" dirty="0" smtClean="0">
                <a:solidFill>
                  <a:schemeClr val="lt1"/>
                </a:solidFill>
                <a:latin typeface="Century Gothic"/>
                <a:ea typeface="Century Gothic"/>
                <a:cs typeface="Century Gothic"/>
                <a:sym typeface="Century Gothic"/>
              </a:rPr>
              <a:t>RESULTS-BDI-II</a:t>
            </a:r>
            <a:endParaRPr lang="en-US" sz="4113" b="1" dirty="0">
              <a:solidFill>
                <a:schemeClr val="lt1"/>
              </a:solidFill>
              <a:latin typeface="Century Gothic"/>
              <a:ea typeface="Century Gothic"/>
              <a:cs typeface="Century Gothic"/>
              <a:sym typeface="Century Gothic"/>
            </a:endParaRPr>
          </a:p>
        </p:txBody>
      </p:sp>
      <p:sp>
        <p:nvSpPr>
          <p:cNvPr id="105" name="Shape 105"/>
          <p:cNvSpPr/>
          <p:nvPr/>
        </p:nvSpPr>
        <p:spPr>
          <a:xfrm>
            <a:off x="223599" y="18495731"/>
            <a:ext cx="9155399" cy="1281300"/>
          </a:xfrm>
          <a:prstGeom prst="rect">
            <a:avLst/>
          </a:prstGeom>
          <a:solidFill>
            <a:srgbClr val="000064"/>
          </a:solidFill>
          <a:ln w="9525" cap="flat" cmpd="sng">
            <a:solidFill>
              <a:schemeClr val="lt1"/>
            </a:solidFill>
            <a:prstDash val="solid"/>
            <a:miter/>
            <a:headEnd type="none" w="med" len="med"/>
            <a:tailEnd type="none" w="med" len="med"/>
          </a:ln>
          <a:effectLst>
            <a:outerShdw blurRad="63500" dist="76201" dir="2700000" algn="tl" rotWithShape="0">
              <a:srgbClr val="000000">
                <a:alpha val="39607"/>
              </a:srgbClr>
            </a:outerShdw>
          </a:effectLst>
        </p:spPr>
        <p:txBody>
          <a:bodyPr lIns="109700" tIns="54850" rIns="109700" bIns="54850" anchor="ctr" anchorCtr="0">
            <a:noAutofit/>
          </a:bodyPr>
          <a:lstStyle/>
          <a:p>
            <a:pPr marL="0" marR="0" lvl="0" indent="0" algn="ctr" rtl="0">
              <a:spcBef>
                <a:spcPts val="0"/>
              </a:spcBef>
              <a:spcAft>
                <a:spcPts val="0"/>
              </a:spcAft>
              <a:buSzPct val="25000"/>
              <a:buNone/>
            </a:pPr>
            <a:r>
              <a:rPr lang="en-US" sz="4113" b="1" dirty="0" smtClean="0">
                <a:solidFill>
                  <a:schemeClr val="lt1"/>
                </a:solidFill>
                <a:latin typeface="Century Gothic"/>
                <a:ea typeface="Century Gothic"/>
                <a:cs typeface="Century Gothic"/>
                <a:sym typeface="Century Gothic"/>
              </a:rPr>
              <a:t>DEPRESSION IN PD</a:t>
            </a:r>
            <a:endParaRPr lang="en-US" sz="4113" b="1" dirty="0">
              <a:solidFill>
                <a:schemeClr val="lt1"/>
              </a:solidFill>
              <a:latin typeface="Century Gothic"/>
              <a:ea typeface="Century Gothic"/>
              <a:cs typeface="Century Gothic"/>
              <a:sym typeface="Century Gothic"/>
            </a:endParaRPr>
          </a:p>
        </p:txBody>
      </p:sp>
      <p:sp>
        <p:nvSpPr>
          <p:cNvPr id="106" name="Shape 106"/>
          <p:cNvSpPr/>
          <p:nvPr/>
        </p:nvSpPr>
        <p:spPr>
          <a:xfrm>
            <a:off x="28724963" y="19932878"/>
            <a:ext cx="9155400" cy="3302928"/>
          </a:xfrm>
          <a:prstGeom prst="roundRect">
            <a:avLst>
              <a:gd name="adj" fmla="val 15898"/>
            </a:avLst>
          </a:prstGeom>
          <a:solidFill>
            <a:schemeClr val="lt1">
              <a:alpha val="39607"/>
            </a:schemeClr>
          </a:solidFill>
          <a:ln>
            <a:noFill/>
          </a:ln>
          <a:effectLst>
            <a:outerShdw blurRad="63500" dist="38100" dir="2700000" algn="tl" rotWithShape="0">
              <a:srgbClr val="000000">
                <a:alpha val="39607"/>
              </a:srgbClr>
            </a:outerShdw>
          </a:effectLst>
        </p:spPr>
        <p:txBody>
          <a:bodyPr lIns="98400" tIns="49200" rIns="98400" bIns="49200" anchor="ctr" anchorCtr="0">
            <a:noAutofit/>
          </a:bodyPr>
          <a:lstStyle/>
          <a:p>
            <a:pPr marL="400065" indent="-419115">
              <a:buClr>
                <a:schemeClr val="dk1"/>
              </a:buClr>
              <a:buSzPct val="100000"/>
              <a:buFont typeface="Noto Sans Symbols"/>
              <a:buChar char="❖"/>
            </a:pPr>
            <a:r>
              <a:rPr lang="en-US" sz="2400" dirty="0" smtClean="0">
                <a:solidFill>
                  <a:schemeClr val="tx1"/>
                </a:solidFill>
              </a:rPr>
              <a:t>There were no significant differences in pre/post depression in neither the cycling nor the control group. </a:t>
            </a:r>
            <a:endParaRPr lang="en-US" sz="2400" dirty="0">
              <a:solidFill>
                <a:schemeClr val="tx1"/>
              </a:solidFill>
            </a:endParaRPr>
          </a:p>
          <a:p>
            <a:pPr marL="400065" marR="0" lvl="0" indent="-419115" algn="l" rtl="0">
              <a:spcBef>
                <a:spcPts val="0"/>
              </a:spcBef>
              <a:spcAft>
                <a:spcPts val="0"/>
              </a:spcAft>
              <a:buClr>
                <a:schemeClr val="dk1"/>
              </a:buClr>
              <a:buSzPct val="100000"/>
              <a:buFont typeface="Noto Sans Symbols"/>
              <a:buChar char="❖"/>
            </a:pPr>
            <a:r>
              <a:rPr lang="en-US" sz="2400" dirty="0" smtClean="0">
                <a:solidFill>
                  <a:schemeClr val="tx1"/>
                </a:solidFill>
              </a:rPr>
              <a:t>However, individuals with signs of depression showed greater improvements in BDI-II scores after cycling. </a:t>
            </a:r>
            <a:endParaRPr lang="en-US" sz="2400" dirty="0" smtClean="0">
              <a:solidFill>
                <a:schemeClr val="tx1"/>
              </a:solidFill>
            </a:endParaRPr>
          </a:p>
          <a:p>
            <a:pPr marL="400065" marR="0" lvl="0" indent="-419115" algn="l" rtl="0">
              <a:spcBef>
                <a:spcPts val="0"/>
              </a:spcBef>
              <a:spcAft>
                <a:spcPts val="0"/>
              </a:spcAft>
              <a:buClr>
                <a:schemeClr val="dk1"/>
              </a:buClr>
              <a:buSzPct val="100000"/>
              <a:buFont typeface="Noto Sans Symbols"/>
              <a:buChar char="❖"/>
            </a:pPr>
            <a:r>
              <a:rPr lang="en-US" sz="2400" dirty="0" smtClean="0">
                <a:solidFill>
                  <a:schemeClr val="tx1"/>
                </a:solidFill>
              </a:rPr>
              <a:t>Variations </a:t>
            </a:r>
            <a:r>
              <a:rPr lang="en-US" sz="2400" dirty="0" smtClean="0">
                <a:solidFill>
                  <a:schemeClr val="tx1"/>
                </a:solidFill>
              </a:rPr>
              <a:t>in responses are likely due to </a:t>
            </a:r>
            <a:r>
              <a:rPr lang="en-US" sz="2400" dirty="0" smtClean="0">
                <a:solidFill>
                  <a:schemeClr val="tx1"/>
                </a:solidFill>
              </a:rPr>
              <a:t>the presence </a:t>
            </a:r>
            <a:r>
              <a:rPr lang="en-US" sz="2400" dirty="0" smtClean="0">
                <a:solidFill>
                  <a:schemeClr val="tx1"/>
                </a:solidFill>
              </a:rPr>
              <a:t>and </a:t>
            </a:r>
            <a:r>
              <a:rPr lang="en-US" sz="2400" dirty="0" smtClean="0">
                <a:solidFill>
                  <a:schemeClr val="tx1"/>
                </a:solidFill>
              </a:rPr>
              <a:t>degree of depression </a:t>
            </a:r>
            <a:r>
              <a:rPr lang="en-US" sz="2400" dirty="0" smtClean="0">
                <a:solidFill>
                  <a:schemeClr val="tx1"/>
                </a:solidFill>
              </a:rPr>
              <a:t>in this population. </a:t>
            </a:r>
            <a:endParaRPr lang="en-US" sz="2400" dirty="0" smtClean="0">
              <a:solidFill>
                <a:schemeClr val="tx1"/>
              </a:solidFill>
            </a:endParaRPr>
          </a:p>
          <a:p>
            <a:pPr marL="400065" marR="0" lvl="0" indent="-419115" algn="l" rtl="0">
              <a:spcBef>
                <a:spcPts val="0"/>
              </a:spcBef>
              <a:spcAft>
                <a:spcPts val="0"/>
              </a:spcAft>
              <a:buClr>
                <a:schemeClr val="dk1"/>
              </a:buClr>
              <a:buSzPct val="100000"/>
              <a:buFont typeface="Noto Sans Symbols"/>
              <a:buChar char="❖"/>
            </a:pPr>
            <a:r>
              <a:rPr lang="en-US" sz="2400" dirty="0" smtClean="0">
                <a:solidFill>
                  <a:schemeClr val="tx1"/>
                </a:solidFill>
              </a:rPr>
              <a:t>Future studies should recruit individuals with depression (&gt;14 BDI-II) in order to determine if high-cadence cycling can improve symptoms. </a:t>
            </a:r>
            <a:endParaRPr sz="2400" dirty="0">
              <a:solidFill>
                <a:schemeClr val="tx1"/>
              </a:solidFill>
            </a:endParaRPr>
          </a:p>
        </p:txBody>
      </p:sp>
      <p:graphicFrame>
        <p:nvGraphicFramePr>
          <p:cNvPr id="107" name="Shape 107"/>
          <p:cNvGraphicFramePr/>
          <p:nvPr>
            <p:extLst>
              <p:ext uri="{D42A27DB-BD31-4B8C-83A1-F6EECF244321}">
                <p14:modId xmlns:p14="http://schemas.microsoft.com/office/powerpoint/2010/main" val="2744685803"/>
              </p:ext>
            </p:extLst>
          </p:nvPr>
        </p:nvGraphicFramePr>
        <p:xfrm>
          <a:off x="9818960" y="17408616"/>
          <a:ext cx="8957404" cy="4051191"/>
        </p:xfrm>
        <a:graphic>
          <a:graphicData uri="http://schemas.openxmlformats.org/drawingml/2006/table">
            <a:tbl>
              <a:tblPr firstRow="1" bandRow="1">
                <a:noFill/>
                <a:tableStyleId>{1D5B879B-8879-44A2-8493-657BEDBD1809}</a:tableStyleId>
              </a:tblPr>
              <a:tblGrid>
                <a:gridCol w="2934588">
                  <a:extLst>
                    <a:ext uri="{9D8B030D-6E8A-4147-A177-3AD203B41FA5}">
                      <a16:colId xmlns:a16="http://schemas.microsoft.com/office/drawing/2014/main" val="20000"/>
                    </a:ext>
                  </a:extLst>
                </a:gridCol>
                <a:gridCol w="3011408">
                  <a:extLst>
                    <a:ext uri="{9D8B030D-6E8A-4147-A177-3AD203B41FA5}">
                      <a16:colId xmlns:a16="http://schemas.microsoft.com/office/drawing/2014/main" val="20001"/>
                    </a:ext>
                  </a:extLst>
                </a:gridCol>
                <a:gridCol w="3011408">
                  <a:extLst>
                    <a:ext uri="{9D8B030D-6E8A-4147-A177-3AD203B41FA5}">
                      <a16:colId xmlns:a16="http://schemas.microsoft.com/office/drawing/2014/main" val="3296122259"/>
                    </a:ext>
                  </a:extLst>
                </a:gridCol>
              </a:tblGrid>
              <a:tr h="1080556">
                <a:tc>
                  <a:txBody>
                    <a:bodyPr/>
                    <a:lstStyle/>
                    <a:p>
                      <a:pPr marL="0" marR="0" lvl="0" indent="0" algn="ctr" rtl="0">
                        <a:lnSpc>
                          <a:spcPct val="115000"/>
                        </a:lnSpc>
                        <a:spcBef>
                          <a:spcPts val="0"/>
                        </a:spcBef>
                        <a:buSzPct val="25000"/>
                        <a:buNone/>
                      </a:pPr>
                      <a:endParaRPr sz="2400" u="none" strike="noStrike" cap="none" dirty="0">
                        <a:solidFill>
                          <a:schemeClr val="lt1"/>
                        </a:solidFill>
                        <a:latin typeface="Arial"/>
                        <a:ea typeface="Arial"/>
                        <a:cs typeface="Arial"/>
                        <a:sym typeface="Arial"/>
                      </a:endParaRPr>
                    </a:p>
                  </a:txBody>
                  <a:tcPr marL="80000" marR="80000" marT="40000" marB="40000" anchor="ctr">
                    <a:lnT w="12700" cap="flat" cmpd="sng" algn="ctr">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rgbClr val="262699"/>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bg1"/>
                          </a:solidFill>
                          <a:latin typeface="Arial"/>
                          <a:ea typeface="Arial"/>
                          <a:cs typeface="Arial"/>
                          <a:sym typeface="Arial"/>
                        </a:rPr>
                        <a:t>CYCLING</a:t>
                      </a:r>
                    </a:p>
                    <a:p>
                      <a:pPr marL="0" marR="0" lvl="0" indent="0" algn="ctr" rtl="0">
                        <a:lnSpc>
                          <a:spcPct val="95238"/>
                        </a:lnSpc>
                        <a:spcBef>
                          <a:spcPts val="0"/>
                        </a:spcBef>
                        <a:spcAft>
                          <a:spcPts val="0"/>
                        </a:spcAft>
                        <a:buSzPct val="25000"/>
                        <a:buNone/>
                      </a:pPr>
                      <a:r>
                        <a:rPr lang="en-US" sz="2400" dirty="0" smtClean="0">
                          <a:solidFill>
                            <a:schemeClr val="bg1"/>
                          </a:solidFill>
                          <a:latin typeface="Arial"/>
                          <a:ea typeface="Arial"/>
                          <a:cs typeface="Arial"/>
                          <a:sym typeface="Arial"/>
                        </a:rPr>
                        <a:t>Mean </a:t>
                      </a:r>
                      <a:r>
                        <a:rPr lang="en-US" sz="2400" dirty="0">
                          <a:solidFill>
                            <a:schemeClr val="bg1"/>
                          </a:solidFill>
                          <a:latin typeface="Arial"/>
                          <a:ea typeface="Arial"/>
                          <a:cs typeface="Arial"/>
                          <a:sym typeface="Arial"/>
                        </a:rPr>
                        <a:t>± SD</a:t>
                      </a:r>
                    </a:p>
                    <a:p>
                      <a:pPr marL="0" marR="0" lvl="0" indent="0" algn="ctr" rtl="0">
                        <a:lnSpc>
                          <a:spcPct val="95238"/>
                        </a:lnSpc>
                        <a:spcBef>
                          <a:spcPts val="0"/>
                        </a:spcBef>
                        <a:spcAft>
                          <a:spcPts val="0"/>
                        </a:spcAft>
                        <a:buSzPct val="25000"/>
                        <a:buNone/>
                      </a:pPr>
                      <a:r>
                        <a:rPr lang="en-US" sz="2400" dirty="0">
                          <a:solidFill>
                            <a:schemeClr val="bg1"/>
                          </a:solidFill>
                          <a:latin typeface="Arial"/>
                          <a:ea typeface="Arial"/>
                          <a:cs typeface="Arial"/>
                          <a:sym typeface="Arial"/>
                        </a:rPr>
                        <a:t>(</a:t>
                      </a:r>
                      <a:r>
                        <a:rPr lang="en-US" sz="2400" dirty="0" smtClean="0">
                          <a:solidFill>
                            <a:schemeClr val="bg1"/>
                          </a:solidFill>
                          <a:latin typeface="Arial"/>
                          <a:ea typeface="Arial"/>
                          <a:cs typeface="Arial"/>
                          <a:sym typeface="Arial"/>
                        </a:rPr>
                        <a:t>N=20)</a:t>
                      </a:r>
                      <a:endParaRPr lang="en-US" sz="2400" dirty="0">
                        <a:solidFill>
                          <a:schemeClr val="bg1"/>
                        </a:solidFill>
                        <a:latin typeface="Arial"/>
                        <a:ea typeface="Arial"/>
                        <a:cs typeface="Arial"/>
                        <a:sym typeface="Arial"/>
                      </a:endParaRPr>
                    </a:p>
                  </a:txBody>
                  <a:tcPr marL="60000" marR="60000" marT="9450" marB="0" anchor="ctr">
                    <a:lnT w="12700" cap="flat" cmpd="sng" algn="ctr">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rgbClr val="262699"/>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bg1"/>
                          </a:solidFill>
                          <a:latin typeface="Arial"/>
                          <a:ea typeface="Arial"/>
                          <a:cs typeface="Arial"/>
                          <a:sym typeface="Arial"/>
                        </a:rPr>
                        <a:t>CONTROL</a:t>
                      </a:r>
                    </a:p>
                    <a:p>
                      <a:pPr marL="0" marR="0" lvl="0" indent="0" algn="ctr" rtl="0">
                        <a:lnSpc>
                          <a:spcPct val="95238"/>
                        </a:lnSpc>
                        <a:spcBef>
                          <a:spcPts val="0"/>
                        </a:spcBef>
                        <a:spcAft>
                          <a:spcPts val="0"/>
                        </a:spcAft>
                        <a:buSzPct val="25000"/>
                        <a:buNone/>
                      </a:pPr>
                      <a:r>
                        <a:rPr lang="en-US" sz="2400" dirty="0" smtClean="0">
                          <a:solidFill>
                            <a:schemeClr val="bg1"/>
                          </a:solidFill>
                          <a:latin typeface="Arial"/>
                          <a:ea typeface="Arial"/>
                          <a:cs typeface="Arial"/>
                          <a:sym typeface="Arial"/>
                        </a:rPr>
                        <a:t>Mean ± SD</a:t>
                      </a:r>
                    </a:p>
                    <a:p>
                      <a:pPr marL="0" marR="0" lvl="0" indent="0" algn="ctr" rtl="0">
                        <a:lnSpc>
                          <a:spcPct val="95238"/>
                        </a:lnSpc>
                        <a:spcBef>
                          <a:spcPts val="0"/>
                        </a:spcBef>
                        <a:spcAft>
                          <a:spcPts val="0"/>
                        </a:spcAft>
                        <a:buSzPct val="25000"/>
                        <a:buNone/>
                      </a:pPr>
                      <a:r>
                        <a:rPr lang="en-US" sz="2400" dirty="0" smtClean="0">
                          <a:solidFill>
                            <a:schemeClr val="bg1"/>
                          </a:solidFill>
                          <a:latin typeface="Arial"/>
                          <a:ea typeface="Arial"/>
                          <a:cs typeface="Arial"/>
                          <a:sym typeface="Arial"/>
                        </a:rPr>
                        <a:t>(N=15)</a:t>
                      </a:r>
                    </a:p>
                  </a:txBody>
                  <a:tcPr marL="60000" marR="60000" marT="9450" marB="0" anchor="ctr">
                    <a:lnT w="12700" cap="flat" cmpd="sng" algn="ctr">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rgbClr val="262699"/>
                    </a:solidFill>
                  </a:tcPr>
                </a:tc>
                <a:extLst>
                  <a:ext uri="{0D108BD9-81ED-4DB2-BD59-A6C34878D82A}">
                    <a16:rowId xmlns:a16="http://schemas.microsoft.com/office/drawing/2014/main" val="10000"/>
                  </a:ext>
                </a:extLst>
              </a:tr>
              <a:tr h="594127">
                <a:tc>
                  <a:txBody>
                    <a:bodyPr/>
                    <a:lstStyle/>
                    <a:p>
                      <a:pPr marL="0" marR="0" lvl="0" indent="0" algn="l" rtl="0">
                        <a:lnSpc>
                          <a:spcPct val="95238"/>
                        </a:lnSpc>
                        <a:spcBef>
                          <a:spcPts val="0"/>
                        </a:spcBef>
                        <a:spcAft>
                          <a:spcPts val="0"/>
                        </a:spcAft>
                        <a:buSzPct val="25000"/>
                        <a:buNone/>
                      </a:pPr>
                      <a:r>
                        <a:rPr lang="en-US" sz="2400" b="1" u="none" strike="noStrike" cap="none" dirty="0">
                          <a:latin typeface="Arial"/>
                          <a:ea typeface="Arial"/>
                          <a:cs typeface="Arial"/>
                          <a:sym typeface="Arial"/>
                        </a:rPr>
                        <a:t>Age (</a:t>
                      </a:r>
                      <a:r>
                        <a:rPr lang="en-US" sz="2400" b="1" u="none" strike="noStrike" cap="none" dirty="0" err="1">
                          <a:latin typeface="Arial"/>
                          <a:ea typeface="Arial"/>
                          <a:cs typeface="Arial"/>
                          <a:sym typeface="Arial"/>
                        </a:rPr>
                        <a:t>yrs</a:t>
                      </a:r>
                      <a:r>
                        <a:rPr lang="en-US" sz="2400" b="1" u="none" strike="noStrike" cap="none" dirty="0" smtClean="0">
                          <a:latin typeface="Arial"/>
                          <a:ea typeface="Arial"/>
                          <a:cs typeface="Arial"/>
                          <a:sym typeface="Arial"/>
                        </a:rPr>
                        <a:t>)</a:t>
                      </a:r>
                      <a:endParaRPr lang="en-US" sz="2400" b="1" u="none" strike="noStrike" cap="none" dirty="0">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64.2 </a:t>
                      </a:r>
                      <a:r>
                        <a:rPr lang="en-US" sz="2400" dirty="0">
                          <a:solidFill>
                            <a:schemeClr val="tx1"/>
                          </a:solidFill>
                          <a:latin typeface="Arial"/>
                          <a:ea typeface="Arial"/>
                          <a:cs typeface="Arial"/>
                          <a:sym typeface="Arial"/>
                        </a:rPr>
                        <a:t>±  </a:t>
                      </a:r>
                      <a:r>
                        <a:rPr lang="en-US" sz="2400" dirty="0" smtClean="0">
                          <a:solidFill>
                            <a:schemeClr val="tx1"/>
                          </a:solidFill>
                          <a:latin typeface="Arial"/>
                          <a:ea typeface="Arial"/>
                          <a:cs typeface="Arial"/>
                          <a:sym typeface="Arial"/>
                        </a:rPr>
                        <a:t>89.3</a:t>
                      </a:r>
                      <a:endParaRPr lang="en-US" sz="2400" dirty="0">
                        <a:solidFill>
                          <a:schemeClr val="tx1"/>
                        </a:solidFill>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lgn="ctr">
                      <a:solidFill>
                        <a:srgbClr val="191966"/>
                      </a:solidFill>
                      <a:prstDash val="solid"/>
                      <a:round/>
                      <a:headEnd type="none" w="med" len="med"/>
                      <a:tailEnd type="none" w="med" len="med"/>
                    </a:lnR>
                    <a:lnT w="12700" cap="flat" cmpd="sng">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chemeClr val="lt1"/>
                    </a:solidFill>
                  </a:tcPr>
                </a:tc>
                <a:tc>
                  <a:txBody>
                    <a:bodyPr/>
                    <a:lstStyle/>
                    <a:p>
                      <a:pPr marL="0" marR="0" lvl="0" indent="0" algn="ctr" defTabSz="914400" rtl="0" eaLnBrk="1" fontAlgn="auto" latinLnBrk="0" hangingPunct="1">
                        <a:lnSpc>
                          <a:spcPct val="95238"/>
                        </a:lnSpc>
                        <a:spcBef>
                          <a:spcPts val="0"/>
                        </a:spcBef>
                        <a:spcAft>
                          <a:spcPts val="0"/>
                        </a:spcAft>
                        <a:buClrTx/>
                        <a:buSzPct val="25000"/>
                        <a:buFontTx/>
                        <a:buNone/>
                        <a:tabLst/>
                        <a:defRPr/>
                      </a:pPr>
                      <a:r>
                        <a:rPr lang="en-US" sz="2400" dirty="0" smtClean="0">
                          <a:solidFill>
                            <a:schemeClr val="tx1"/>
                          </a:solidFill>
                          <a:latin typeface="Arial"/>
                          <a:ea typeface="Arial"/>
                          <a:cs typeface="Arial"/>
                          <a:sym typeface="Arial"/>
                        </a:rPr>
                        <a:t>64.8 ± 6.9</a:t>
                      </a:r>
                    </a:p>
                  </a:txBody>
                  <a:tcPr marL="60000" marR="60000" marT="9450" marB="0" anchor="ctr">
                    <a:lnL w="12700" cap="flat" cmpd="sng">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594127">
                <a:tc>
                  <a:txBody>
                    <a:bodyPr/>
                    <a:lstStyle/>
                    <a:p>
                      <a:pPr marL="0" marR="0" lvl="0" indent="0" algn="l" rtl="0">
                        <a:lnSpc>
                          <a:spcPct val="95238"/>
                        </a:lnSpc>
                        <a:spcBef>
                          <a:spcPts val="0"/>
                        </a:spcBef>
                        <a:spcAft>
                          <a:spcPts val="0"/>
                        </a:spcAft>
                        <a:buSzPct val="25000"/>
                        <a:buNone/>
                      </a:pPr>
                      <a:r>
                        <a:rPr lang="en-US" sz="2400" b="1" u="none" strike="noStrike" cap="none">
                          <a:latin typeface="Arial"/>
                          <a:ea typeface="Arial"/>
                          <a:cs typeface="Arial"/>
                          <a:sym typeface="Arial"/>
                        </a:rPr>
                        <a:t>Height (in)</a:t>
                      </a:r>
                    </a:p>
                  </a:txBody>
                  <a:tcPr marL="60000" marR="60000" marT="9450" marB="0" anchor="ctr">
                    <a:lnL w="12700" cap="flat" cmpd="sng">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66.5 </a:t>
                      </a:r>
                      <a:r>
                        <a:rPr lang="en-US" sz="2400" dirty="0">
                          <a:solidFill>
                            <a:schemeClr val="tx1"/>
                          </a:solidFill>
                          <a:latin typeface="Arial"/>
                          <a:ea typeface="Arial"/>
                          <a:cs typeface="Arial"/>
                          <a:sym typeface="Arial"/>
                        </a:rPr>
                        <a:t>± </a:t>
                      </a:r>
                      <a:r>
                        <a:rPr lang="en-US" sz="2400" dirty="0" smtClean="0">
                          <a:solidFill>
                            <a:schemeClr val="tx1"/>
                          </a:solidFill>
                          <a:latin typeface="Arial"/>
                          <a:ea typeface="Arial"/>
                          <a:cs typeface="Arial"/>
                          <a:sym typeface="Arial"/>
                        </a:rPr>
                        <a:t>4.2</a:t>
                      </a:r>
                      <a:endParaRPr lang="en-US" sz="2400" dirty="0">
                        <a:solidFill>
                          <a:schemeClr val="tx1"/>
                        </a:solidFill>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lgn="ctr">
                      <a:solidFill>
                        <a:srgbClr val="191966"/>
                      </a:solidFill>
                      <a:prstDash val="solid"/>
                      <a:round/>
                      <a:headEnd type="none" w="med" len="med"/>
                      <a:tailEnd type="none" w="med" len="med"/>
                    </a:lnR>
                    <a:lnT w="12700" cap="flat" cmpd="sng">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chemeClr val="lt1"/>
                    </a:solidFill>
                  </a:tcPr>
                </a:tc>
                <a:tc>
                  <a:txBody>
                    <a:bodyPr/>
                    <a:lstStyle/>
                    <a:p>
                      <a:pPr marL="0" marR="0" lvl="0" indent="0" algn="ctr" defTabSz="914400" rtl="0" eaLnBrk="1" fontAlgn="auto" latinLnBrk="0" hangingPunct="1">
                        <a:lnSpc>
                          <a:spcPct val="95238"/>
                        </a:lnSpc>
                        <a:spcBef>
                          <a:spcPts val="0"/>
                        </a:spcBef>
                        <a:spcAft>
                          <a:spcPts val="0"/>
                        </a:spcAft>
                        <a:buClrTx/>
                        <a:buSzPct val="25000"/>
                        <a:buFontTx/>
                        <a:buNone/>
                        <a:tabLst/>
                        <a:defRPr/>
                      </a:pPr>
                      <a:r>
                        <a:rPr lang="en-US" sz="2400" dirty="0" smtClean="0">
                          <a:solidFill>
                            <a:schemeClr val="tx1"/>
                          </a:solidFill>
                          <a:latin typeface="Arial"/>
                          <a:ea typeface="Arial"/>
                          <a:cs typeface="Arial"/>
                          <a:sym typeface="Arial"/>
                        </a:rPr>
                        <a:t>67.7 ± 3.6</a:t>
                      </a:r>
                    </a:p>
                  </a:txBody>
                  <a:tcPr marL="60000" marR="60000" marT="9450" marB="0" anchor="ctr">
                    <a:lnL w="12700" cap="flat" cmpd="sng">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r h="594127">
                <a:tc>
                  <a:txBody>
                    <a:bodyPr/>
                    <a:lstStyle/>
                    <a:p>
                      <a:pPr marL="0" marR="0" lvl="0" indent="0" algn="l" rtl="0">
                        <a:lnSpc>
                          <a:spcPct val="95238"/>
                        </a:lnSpc>
                        <a:spcBef>
                          <a:spcPts val="0"/>
                        </a:spcBef>
                        <a:spcAft>
                          <a:spcPts val="0"/>
                        </a:spcAft>
                        <a:buSzPct val="25000"/>
                        <a:buNone/>
                      </a:pPr>
                      <a:r>
                        <a:rPr lang="en-US" sz="2400" b="1" u="none" strike="noStrike" cap="none" dirty="0">
                          <a:latin typeface="Arial"/>
                          <a:ea typeface="Arial"/>
                          <a:cs typeface="Arial"/>
                          <a:sym typeface="Arial"/>
                        </a:rPr>
                        <a:t>Weight (</a:t>
                      </a:r>
                      <a:r>
                        <a:rPr lang="en-US" sz="2400" b="1" u="none" strike="noStrike" cap="none" dirty="0" err="1">
                          <a:latin typeface="Arial"/>
                          <a:ea typeface="Arial"/>
                          <a:cs typeface="Arial"/>
                          <a:sym typeface="Arial"/>
                        </a:rPr>
                        <a:t>lbs</a:t>
                      </a:r>
                      <a:r>
                        <a:rPr lang="en-US" sz="2400" b="1" u="none" strike="noStrike" cap="none" dirty="0">
                          <a:latin typeface="Arial"/>
                          <a:ea typeface="Arial"/>
                          <a:cs typeface="Arial"/>
                          <a:sym typeface="Arial"/>
                        </a:rPr>
                        <a:t>)</a:t>
                      </a:r>
                    </a:p>
                  </a:txBody>
                  <a:tcPr marL="60000" marR="60000" marT="9450" marB="0" anchor="ctr">
                    <a:lnL w="12700" cap="flat" cmpd="sng">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165.9 </a:t>
                      </a:r>
                      <a:r>
                        <a:rPr lang="en-US" sz="2400" dirty="0">
                          <a:solidFill>
                            <a:schemeClr val="tx1"/>
                          </a:solidFill>
                          <a:latin typeface="Arial"/>
                          <a:ea typeface="Arial"/>
                          <a:cs typeface="Arial"/>
                          <a:sym typeface="Arial"/>
                        </a:rPr>
                        <a:t>± </a:t>
                      </a:r>
                      <a:r>
                        <a:rPr lang="en-US" sz="2400" dirty="0" smtClean="0">
                          <a:solidFill>
                            <a:schemeClr val="tx1"/>
                          </a:solidFill>
                          <a:latin typeface="Arial"/>
                          <a:ea typeface="Arial"/>
                          <a:cs typeface="Arial"/>
                          <a:sym typeface="Arial"/>
                        </a:rPr>
                        <a:t>38.1</a:t>
                      </a:r>
                      <a:endParaRPr lang="en-US" sz="2400" dirty="0">
                        <a:solidFill>
                          <a:schemeClr val="tx1"/>
                        </a:solidFill>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lgn="ctr">
                      <a:solidFill>
                        <a:srgbClr val="191966"/>
                      </a:solidFill>
                      <a:prstDash val="solid"/>
                      <a:round/>
                      <a:headEnd type="none" w="med" len="med"/>
                      <a:tailEnd type="none" w="med" len="med"/>
                    </a:lnR>
                    <a:lnT w="12700" cap="flat" cmpd="sng">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chemeClr val="lt1"/>
                    </a:solidFill>
                  </a:tcPr>
                </a:tc>
                <a:tc>
                  <a:txBody>
                    <a:bodyPr/>
                    <a:lstStyle/>
                    <a:p>
                      <a:pPr marL="0" marR="0" lvl="0" indent="0" algn="ctr" defTabSz="914400" rtl="0" eaLnBrk="1" fontAlgn="auto" latinLnBrk="0" hangingPunct="1">
                        <a:lnSpc>
                          <a:spcPct val="95238"/>
                        </a:lnSpc>
                        <a:spcBef>
                          <a:spcPts val="0"/>
                        </a:spcBef>
                        <a:spcAft>
                          <a:spcPts val="0"/>
                        </a:spcAft>
                        <a:buClrTx/>
                        <a:buSzPct val="25000"/>
                        <a:buFontTx/>
                        <a:buNone/>
                        <a:tabLst/>
                        <a:defRPr/>
                      </a:pPr>
                      <a:r>
                        <a:rPr lang="en-US" sz="2400" dirty="0" smtClean="0">
                          <a:solidFill>
                            <a:schemeClr val="tx1"/>
                          </a:solidFill>
                          <a:latin typeface="Arial"/>
                          <a:ea typeface="Arial"/>
                          <a:cs typeface="Arial"/>
                          <a:sym typeface="Arial"/>
                        </a:rPr>
                        <a:t>195.5 ± 35.8</a:t>
                      </a:r>
                    </a:p>
                  </a:txBody>
                  <a:tcPr marL="60000" marR="60000" marT="9450" marB="0" anchor="ctr">
                    <a:lnL w="12700" cap="flat" cmpd="sng">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extLst>
                  <a:ext uri="{0D108BD9-81ED-4DB2-BD59-A6C34878D82A}">
                    <a16:rowId xmlns:a16="http://schemas.microsoft.com/office/drawing/2014/main" val="10003"/>
                  </a:ext>
                </a:extLst>
              </a:tr>
              <a:tr h="594127">
                <a:tc>
                  <a:txBody>
                    <a:bodyPr/>
                    <a:lstStyle/>
                    <a:p>
                      <a:pPr marL="0" marR="0" lvl="0" indent="0" algn="l" rtl="0">
                        <a:lnSpc>
                          <a:spcPct val="95238"/>
                        </a:lnSpc>
                        <a:spcBef>
                          <a:spcPts val="0"/>
                        </a:spcBef>
                        <a:spcAft>
                          <a:spcPts val="0"/>
                        </a:spcAft>
                        <a:buSzPct val="25000"/>
                        <a:buNone/>
                      </a:pPr>
                      <a:r>
                        <a:rPr lang="en-US" sz="2400" b="1" u="none" strike="noStrike" cap="none" dirty="0" smtClean="0">
                          <a:latin typeface="Arial"/>
                          <a:ea typeface="Arial"/>
                          <a:cs typeface="Arial"/>
                          <a:sym typeface="Arial"/>
                        </a:rPr>
                        <a:t>BMI</a:t>
                      </a:r>
                      <a:endParaRPr lang="en-US" sz="2400" b="1" u="none" strike="noStrike" cap="none" dirty="0">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lgn="ctr">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26.1 ± 4.5</a:t>
                      </a:r>
                      <a:endParaRPr lang="en-US" sz="2400" dirty="0">
                        <a:solidFill>
                          <a:schemeClr val="tx1"/>
                        </a:solidFill>
                        <a:latin typeface="Arial"/>
                        <a:ea typeface="Arial"/>
                        <a:cs typeface="Arial"/>
                        <a:sym typeface="Arial"/>
                      </a:endParaRPr>
                    </a:p>
                  </a:txBody>
                  <a:tcPr marL="60000" marR="60000" marT="9450" marB="0" anchor="ctr">
                    <a:lnL w="12700" cap="flat" cmpd="sng" algn="ctr">
                      <a:solidFill>
                        <a:srgbClr val="191966"/>
                      </a:solidFill>
                      <a:prstDash val="solid"/>
                      <a:round/>
                      <a:headEnd type="none" w="med" len="med"/>
                      <a:tailEnd type="none" w="med" len="med"/>
                    </a:lnL>
                    <a:lnR w="12700" cap="flat" cmpd="sng" algn="ctr">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tc>
                  <a:txBody>
                    <a:bodyPr/>
                    <a:lstStyle/>
                    <a:p>
                      <a:pPr marL="0" marR="0" lvl="0" indent="0" algn="ctr" defTabSz="914400" rtl="0" eaLnBrk="1" fontAlgn="auto" latinLnBrk="0" hangingPunct="1">
                        <a:lnSpc>
                          <a:spcPct val="95238"/>
                        </a:lnSpc>
                        <a:spcBef>
                          <a:spcPts val="0"/>
                        </a:spcBef>
                        <a:spcAft>
                          <a:spcPts val="0"/>
                        </a:spcAft>
                        <a:buClrTx/>
                        <a:buSzPct val="25000"/>
                        <a:buFontTx/>
                        <a:buNone/>
                        <a:tabLst/>
                        <a:defRPr/>
                      </a:pPr>
                      <a:r>
                        <a:rPr lang="en-US" sz="2400" dirty="0" smtClean="0">
                          <a:solidFill>
                            <a:schemeClr val="tx1"/>
                          </a:solidFill>
                          <a:latin typeface="Arial"/>
                          <a:ea typeface="Arial"/>
                          <a:cs typeface="Arial"/>
                          <a:sym typeface="Arial"/>
                        </a:rPr>
                        <a:t>29.9 ± 4.2</a:t>
                      </a:r>
                    </a:p>
                  </a:txBody>
                  <a:tcPr marL="60000" marR="60000" marT="9450" marB="0" anchor="ctr">
                    <a:lnL w="12700" cap="flat" cmpd="sng" algn="ctr">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extLst>
                  <a:ext uri="{0D108BD9-81ED-4DB2-BD59-A6C34878D82A}">
                    <a16:rowId xmlns:a16="http://schemas.microsoft.com/office/drawing/2014/main" val="2351994572"/>
                  </a:ext>
                </a:extLst>
              </a:tr>
              <a:tr h="594127">
                <a:tc>
                  <a:txBody>
                    <a:bodyPr/>
                    <a:lstStyle/>
                    <a:p>
                      <a:pPr marL="0" marR="0" lvl="0" indent="0" algn="l" rtl="0">
                        <a:lnSpc>
                          <a:spcPct val="95238"/>
                        </a:lnSpc>
                        <a:spcBef>
                          <a:spcPts val="0"/>
                        </a:spcBef>
                        <a:spcAft>
                          <a:spcPts val="0"/>
                        </a:spcAft>
                        <a:buSzPct val="25000"/>
                        <a:buNone/>
                      </a:pPr>
                      <a:r>
                        <a:rPr lang="en-US" sz="2400" b="1" u="none" strike="noStrike" cap="none" dirty="0" smtClean="0">
                          <a:latin typeface="Arial"/>
                          <a:ea typeface="Arial"/>
                          <a:cs typeface="Arial"/>
                          <a:sym typeface="Arial"/>
                        </a:rPr>
                        <a:t>Years of Education</a:t>
                      </a:r>
                      <a:endParaRPr lang="en-US" sz="2400" b="1" u="none" strike="noStrike" cap="none" dirty="0">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lgn="ctr">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15.2 ± 1.9</a:t>
                      </a:r>
                      <a:endParaRPr lang="en-US" sz="2400" dirty="0">
                        <a:solidFill>
                          <a:schemeClr val="tx1"/>
                        </a:solidFill>
                        <a:latin typeface="Arial"/>
                        <a:ea typeface="Arial"/>
                        <a:cs typeface="Arial"/>
                        <a:sym typeface="Arial"/>
                      </a:endParaRPr>
                    </a:p>
                  </a:txBody>
                  <a:tcPr marL="60000" marR="60000" marT="9450" marB="0" anchor="ctr">
                    <a:lnL w="12700" cap="flat" cmpd="sng" algn="ctr">
                      <a:solidFill>
                        <a:srgbClr val="191966"/>
                      </a:solidFill>
                      <a:prstDash val="solid"/>
                      <a:round/>
                      <a:headEnd type="none" w="med" len="med"/>
                      <a:tailEnd type="none" w="med" len="med"/>
                    </a:lnL>
                    <a:lnR w="12700" cap="flat" cmpd="sng" algn="ctr">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chemeClr val="lt1"/>
                    </a:solidFill>
                  </a:tcPr>
                </a:tc>
                <a:tc>
                  <a:txBody>
                    <a:bodyPr/>
                    <a:lstStyle/>
                    <a:p>
                      <a:pPr marL="0" marR="0" lvl="0" indent="0" algn="ctr" defTabSz="914400" rtl="0" eaLnBrk="1" fontAlgn="auto" latinLnBrk="0" hangingPunct="1">
                        <a:lnSpc>
                          <a:spcPct val="95238"/>
                        </a:lnSpc>
                        <a:spcBef>
                          <a:spcPts val="0"/>
                        </a:spcBef>
                        <a:spcAft>
                          <a:spcPts val="0"/>
                        </a:spcAft>
                        <a:buClrTx/>
                        <a:buSzPct val="25000"/>
                        <a:buFontTx/>
                        <a:buNone/>
                        <a:tabLst/>
                        <a:defRPr/>
                      </a:pPr>
                      <a:r>
                        <a:rPr lang="en-US" sz="2400" dirty="0" smtClean="0">
                          <a:solidFill>
                            <a:schemeClr val="tx1"/>
                          </a:solidFill>
                          <a:latin typeface="Arial"/>
                          <a:ea typeface="Arial"/>
                          <a:cs typeface="Arial"/>
                          <a:sym typeface="Arial"/>
                        </a:rPr>
                        <a:t>15.6 ± 2.0</a:t>
                      </a:r>
                    </a:p>
                  </a:txBody>
                  <a:tcPr marL="60000" marR="60000" marT="9450" marB="0" anchor="ctr">
                    <a:lnL w="12700" cap="flat" cmpd="sng" algn="ctr">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chemeClr val="lt1"/>
                    </a:solidFill>
                  </a:tcPr>
                </a:tc>
                <a:extLst>
                  <a:ext uri="{0D108BD9-81ED-4DB2-BD59-A6C34878D82A}">
                    <a16:rowId xmlns:a16="http://schemas.microsoft.com/office/drawing/2014/main" val="10005"/>
                  </a:ext>
                </a:extLst>
              </a:tr>
            </a:tbl>
          </a:graphicData>
        </a:graphic>
      </p:graphicFrame>
      <p:cxnSp>
        <p:nvCxnSpPr>
          <p:cNvPr id="108" name="Shape 108"/>
          <p:cNvCxnSpPr/>
          <p:nvPr/>
        </p:nvCxnSpPr>
        <p:spPr>
          <a:xfrm>
            <a:off x="6117217" y="2077393"/>
            <a:ext cx="234751" cy="0"/>
          </a:xfrm>
          <a:prstGeom prst="straightConnector1">
            <a:avLst/>
          </a:prstGeom>
          <a:noFill/>
          <a:ln w="38100" cap="flat" cmpd="sng">
            <a:solidFill>
              <a:srgbClr val="000000"/>
            </a:solidFill>
            <a:prstDash val="solid"/>
            <a:round/>
            <a:headEnd type="none" w="med" len="med"/>
            <a:tailEnd type="triangle" w="lg" len="lg"/>
          </a:ln>
        </p:spPr>
      </p:cxnSp>
      <p:sp>
        <p:nvSpPr>
          <p:cNvPr id="110" name="Shape 110"/>
          <p:cNvSpPr/>
          <p:nvPr/>
        </p:nvSpPr>
        <p:spPr>
          <a:xfrm>
            <a:off x="28554099" y="27245251"/>
            <a:ext cx="9155400" cy="1281300"/>
          </a:xfrm>
          <a:prstGeom prst="rect">
            <a:avLst/>
          </a:prstGeom>
          <a:solidFill>
            <a:srgbClr val="000064"/>
          </a:solidFill>
          <a:ln w="9525" cap="flat" cmpd="sng">
            <a:solidFill>
              <a:schemeClr val="lt1"/>
            </a:solidFill>
            <a:prstDash val="solid"/>
            <a:miter/>
            <a:headEnd type="none" w="med" len="med"/>
            <a:tailEnd type="none" w="med" len="med"/>
          </a:ln>
          <a:effectLst>
            <a:outerShdw blurRad="63500" dist="76201" dir="2700000" algn="tl" rotWithShape="0">
              <a:srgbClr val="000000">
                <a:alpha val="39607"/>
              </a:srgbClr>
            </a:outerShdw>
          </a:effectLst>
        </p:spPr>
        <p:txBody>
          <a:bodyPr lIns="109700" tIns="54850" rIns="109700" bIns="54850" anchor="ctr" anchorCtr="0">
            <a:noAutofit/>
          </a:bodyPr>
          <a:lstStyle/>
          <a:p>
            <a:pPr marL="0" marR="0" lvl="0" indent="0" algn="ctr" rtl="0">
              <a:spcBef>
                <a:spcPts val="0"/>
              </a:spcBef>
              <a:spcAft>
                <a:spcPts val="0"/>
              </a:spcAft>
              <a:buSzPct val="25000"/>
              <a:buNone/>
            </a:pPr>
            <a:r>
              <a:rPr lang="en-US" sz="4113" b="1" dirty="0" smtClean="0">
                <a:solidFill>
                  <a:schemeClr val="lt1"/>
                </a:solidFill>
                <a:latin typeface="Century Gothic"/>
                <a:ea typeface="Century Gothic"/>
                <a:cs typeface="Century Gothic"/>
                <a:sym typeface="Century Gothic"/>
              </a:rPr>
              <a:t>REFERENCES</a:t>
            </a:r>
            <a:endParaRPr lang="en-US" sz="4113" b="1" dirty="0">
              <a:solidFill>
                <a:schemeClr val="lt1"/>
              </a:solidFill>
              <a:latin typeface="Century Gothic"/>
              <a:ea typeface="Century Gothic"/>
              <a:cs typeface="Century Gothic"/>
              <a:sym typeface="Century Gothic"/>
            </a:endParaRPr>
          </a:p>
        </p:txBody>
      </p:sp>
      <p:pic>
        <p:nvPicPr>
          <p:cNvPr id="111" name="Shape 111"/>
          <p:cNvPicPr preferRelativeResize="0"/>
          <p:nvPr/>
        </p:nvPicPr>
        <p:blipFill rotWithShape="1">
          <a:blip r:embed="rId4">
            <a:alphaModFix/>
          </a:blip>
          <a:srcRect/>
          <a:stretch/>
        </p:blipFill>
        <p:spPr>
          <a:xfrm>
            <a:off x="13731652" y="27221723"/>
            <a:ext cx="4883700" cy="3715200"/>
          </a:xfrm>
          <a:prstGeom prst="rect">
            <a:avLst/>
          </a:prstGeom>
          <a:noFill/>
          <a:ln>
            <a:noFill/>
          </a:ln>
        </p:spPr>
      </p:pic>
      <p:sp>
        <p:nvSpPr>
          <p:cNvPr id="112" name="Shape 112"/>
          <p:cNvSpPr/>
          <p:nvPr/>
        </p:nvSpPr>
        <p:spPr>
          <a:xfrm>
            <a:off x="28477224" y="28754301"/>
            <a:ext cx="9411379" cy="2664991"/>
          </a:xfrm>
          <a:prstGeom prst="roundRect">
            <a:avLst>
              <a:gd name="adj" fmla="val 15898"/>
            </a:avLst>
          </a:prstGeom>
          <a:solidFill>
            <a:schemeClr val="lt1">
              <a:alpha val="39607"/>
            </a:schemeClr>
          </a:solidFill>
          <a:ln>
            <a:noFill/>
          </a:ln>
          <a:effectLst>
            <a:outerShdw blurRad="63500" dist="38100" dir="2700000" algn="tl" rotWithShape="0">
              <a:srgbClr val="000000">
                <a:alpha val="39607"/>
              </a:srgbClr>
            </a:outerShdw>
          </a:effectLst>
        </p:spPr>
        <p:txBody>
          <a:bodyPr lIns="98400" tIns="49200" rIns="98400" bIns="49200" anchor="ctr" anchorCtr="0">
            <a:noAutofit/>
          </a:bodyPr>
          <a:lstStyle/>
          <a:p>
            <a:pPr>
              <a:buClr>
                <a:schemeClr val="dk1"/>
              </a:buClr>
              <a:buSzPct val="100000"/>
            </a:pPr>
            <a:r>
              <a:rPr lang="en-US" sz="2400" dirty="0" smtClean="0">
                <a:solidFill>
                  <a:schemeClr val="dk1"/>
                </a:solidFill>
              </a:rPr>
              <a:t>1) </a:t>
            </a:r>
            <a:r>
              <a:rPr lang="en-US" sz="2400" dirty="0" err="1" smtClean="0"/>
              <a:t>Aarsland</a:t>
            </a:r>
            <a:r>
              <a:rPr lang="en-US" sz="2400" dirty="0"/>
              <a:t>, D., et al. (2012). "Depression in Parkinson disease--epidemiology, mechanisms and management." Nat Rev </a:t>
            </a:r>
            <a:r>
              <a:rPr lang="en-US" sz="2400" dirty="0" err="1"/>
              <a:t>Neurol</a:t>
            </a:r>
            <a:r>
              <a:rPr lang="en-US" sz="2400" dirty="0"/>
              <a:t> 8(1): 35-47</a:t>
            </a:r>
            <a:r>
              <a:rPr lang="en-US" sz="2400" dirty="0" smtClean="0"/>
              <a:t>.</a:t>
            </a:r>
          </a:p>
          <a:p>
            <a:r>
              <a:rPr lang="en-US" sz="2400" dirty="0" smtClean="0"/>
              <a:t>2) </a:t>
            </a:r>
            <a:r>
              <a:rPr lang="en-US" sz="2400" dirty="0"/>
              <a:t>Hirsch, M. A., et al. (2016). "Exercise-induced neuroplasticity in human Parkinson's disease: What is the evidence telling us?" Parkinsonism </a:t>
            </a:r>
            <a:r>
              <a:rPr lang="en-US" sz="2400" dirty="0" err="1"/>
              <a:t>Relat</a:t>
            </a:r>
            <a:r>
              <a:rPr lang="en-US" sz="2400" dirty="0"/>
              <a:t> </a:t>
            </a:r>
            <a:r>
              <a:rPr lang="en-US" sz="2400" dirty="0" err="1"/>
              <a:t>Disord</a:t>
            </a:r>
            <a:r>
              <a:rPr lang="en-US" sz="2400" dirty="0"/>
              <a:t> 22 </a:t>
            </a:r>
            <a:r>
              <a:rPr lang="en-US" sz="2400" dirty="0" err="1"/>
              <a:t>Suppl</a:t>
            </a:r>
            <a:r>
              <a:rPr lang="en-US" sz="2400" dirty="0"/>
              <a:t> 1: S78-81.</a:t>
            </a:r>
          </a:p>
          <a:p>
            <a:r>
              <a:rPr lang="en-US" dirty="0"/>
              <a:t>	</a:t>
            </a:r>
            <a:endParaRPr lang="en-US" sz="1800" dirty="0"/>
          </a:p>
        </p:txBody>
      </p:sp>
      <p:sp>
        <p:nvSpPr>
          <p:cNvPr id="117" name="Shape 117"/>
          <p:cNvSpPr/>
          <p:nvPr/>
        </p:nvSpPr>
        <p:spPr>
          <a:xfrm>
            <a:off x="175236" y="19979340"/>
            <a:ext cx="8983487" cy="4693214"/>
          </a:xfrm>
          <a:prstGeom prst="roundRect">
            <a:avLst>
              <a:gd name="adj" fmla="val 15898"/>
            </a:avLst>
          </a:prstGeom>
          <a:solidFill>
            <a:srgbClr val="FFFFFF">
              <a:alpha val="39610"/>
            </a:srgbClr>
          </a:solidFill>
          <a:ln>
            <a:noFill/>
          </a:ln>
          <a:effectLst>
            <a:outerShdw blurRad="63500" dist="38100" dir="2700000" algn="tl" rotWithShape="0">
              <a:srgbClr val="000000">
                <a:alpha val="39610"/>
              </a:srgbClr>
            </a:outerShdw>
          </a:effectLst>
        </p:spPr>
        <p:txBody>
          <a:bodyPr lIns="98400" tIns="49200" rIns="98400" bIns="49200" anchor="t" anchorCtr="0">
            <a:noAutofit/>
          </a:bodyPr>
          <a:lstStyle/>
          <a:p>
            <a:pPr marL="342900" indent="-342900">
              <a:buClr>
                <a:srgbClr val="000000"/>
              </a:buClr>
              <a:buSzPct val="87500"/>
              <a:buFont typeface="Wingdings" panose="05000000000000000000" pitchFamily="2" charset="2"/>
              <a:buChar char="v"/>
            </a:pPr>
            <a:r>
              <a:rPr lang="en-US" sz="2400" dirty="0">
                <a:solidFill>
                  <a:schemeClr val="tx1"/>
                </a:solidFill>
              </a:rPr>
              <a:t>Symptoms of depression can include but are not limited to hopelessness, anxiety, loss of interest, irritability, and suicidal thoughts</a:t>
            </a:r>
            <a:r>
              <a:rPr lang="en-US" sz="2400" dirty="0" smtClean="0">
                <a:solidFill>
                  <a:schemeClr val="tx1"/>
                </a:solidFill>
              </a:rPr>
              <a:t>.</a:t>
            </a:r>
          </a:p>
          <a:p>
            <a:pPr marL="342900" indent="-342900">
              <a:buClr>
                <a:srgbClr val="000000"/>
              </a:buClr>
              <a:buSzPct val="87500"/>
              <a:buFont typeface="Wingdings" panose="05000000000000000000" pitchFamily="2" charset="2"/>
              <a:buChar char="v"/>
            </a:pPr>
            <a:endParaRPr lang="en-US" sz="2400" dirty="0">
              <a:solidFill>
                <a:schemeClr val="tx1"/>
              </a:solidFill>
            </a:endParaRPr>
          </a:p>
          <a:p>
            <a:pPr marL="342900" lvl="0" indent="-342900">
              <a:buClr>
                <a:srgbClr val="000000"/>
              </a:buClr>
              <a:buSzPct val="87500"/>
              <a:buFont typeface="Wingdings" panose="05000000000000000000" pitchFamily="2" charset="2"/>
              <a:buChar char="v"/>
            </a:pPr>
            <a:r>
              <a:rPr lang="en-US" sz="2400" dirty="0" smtClean="0">
                <a:solidFill>
                  <a:schemeClr val="tx1"/>
                </a:solidFill>
              </a:rPr>
              <a:t>30-50</a:t>
            </a:r>
            <a:r>
              <a:rPr lang="en-US" sz="2400" dirty="0">
                <a:solidFill>
                  <a:schemeClr val="tx1"/>
                </a:solidFill>
              </a:rPr>
              <a:t>% of </a:t>
            </a:r>
            <a:r>
              <a:rPr lang="en-US" sz="2400" dirty="0" smtClean="0">
                <a:solidFill>
                  <a:schemeClr val="tx1"/>
                </a:solidFill>
              </a:rPr>
              <a:t>individuals </a:t>
            </a:r>
            <a:r>
              <a:rPr lang="en-US" sz="2400" dirty="0">
                <a:solidFill>
                  <a:schemeClr val="tx1"/>
                </a:solidFill>
              </a:rPr>
              <a:t>with PD suffer from </a:t>
            </a:r>
            <a:r>
              <a:rPr lang="en-US" sz="2400" dirty="0" smtClean="0">
                <a:solidFill>
                  <a:schemeClr val="tx1"/>
                </a:solidFill>
              </a:rPr>
              <a:t>depression</a:t>
            </a:r>
            <a:r>
              <a:rPr lang="en-US" sz="2400" baseline="30000" dirty="0" smtClean="0">
                <a:solidFill>
                  <a:schemeClr val="tx1"/>
                </a:solidFill>
              </a:rPr>
              <a:t>1</a:t>
            </a:r>
          </a:p>
          <a:p>
            <a:pPr lvl="0">
              <a:buClr>
                <a:srgbClr val="000000"/>
              </a:buClr>
              <a:buSzPct val="87500"/>
            </a:pPr>
            <a:endParaRPr lang="en-US" sz="2400" dirty="0">
              <a:solidFill>
                <a:schemeClr val="tx1"/>
              </a:solidFill>
            </a:endParaRPr>
          </a:p>
          <a:p>
            <a:pPr marL="342900" lvl="0" indent="-342900">
              <a:buClr>
                <a:srgbClr val="000000"/>
              </a:buClr>
              <a:buSzPct val="87500"/>
              <a:buFont typeface="Wingdings" panose="05000000000000000000" pitchFamily="2" charset="2"/>
              <a:buChar char="v"/>
            </a:pPr>
            <a:r>
              <a:rPr lang="en-US" sz="2400" dirty="0" smtClean="0">
                <a:solidFill>
                  <a:schemeClr val="tx1"/>
                </a:solidFill>
              </a:rPr>
              <a:t>Brain derived neurotrophic factor (BDNF) is reduced in people with depression and PD</a:t>
            </a:r>
            <a:r>
              <a:rPr lang="en-US" sz="2400" baseline="30000" dirty="0" smtClean="0">
                <a:solidFill>
                  <a:schemeClr val="tx1"/>
                </a:solidFill>
              </a:rPr>
              <a:t>1</a:t>
            </a:r>
          </a:p>
          <a:p>
            <a:pPr marL="342900" lvl="0" indent="-342900">
              <a:buClr>
                <a:srgbClr val="000000"/>
              </a:buClr>
              <a:buSzPct val="87500"/>
              <a:buFont typeface="Wingdings" panose="05000000000000000000" pitchFamily="2" charset="2"/>
              <a:buChar char="v"/>
            </a:pPr>
            <a:endParaRPr lang="en-US" sz="2400" dirty="0" smtClean="0">
              <a:solidFill>
                <a:schemeClr val="tx1"/>
              </a:solidFill>
            </a:endParaRPr>
          </a:p>
          <a:p>
            <a:pPr marL="342900" lvl="0" indent="-342900">
              <a:buClr>
                <a:srgbClr val="000000"/>
              </a:buClr>
              <a:buSzPct val="87500"/>
              <a:buFont typeface="Wingdings" panose="05000000000000000000" pitchFamily="2" charset="2"/>
              <a:buChar char="v"/>
            </a:pPr>
            <a:r>
              <a:rPr lang="en-US" sz="2400" dirty="0" smtClean="0">
                <a:solidFill>
                  <a:schemeClr val="tx1"/>
                </a:solidFill>
              </a:rPr>
              <a:t>Exercise has been shown to increase the release of BDNF</a:t>
            </a:r>
            <a:r>
              <a:rPr lang="en-US" sz="2400" baseline="30000" dirty="0">
                <a:solidFill>
                  <a:schemeClr val="tx1"/>
                </a:solidFill>
              </a:rPr>
              <a:t>2</a:t>
            </a:r>
            <a:endParaRPr lang="en-US" sz="2400" baseline="30000" dirty="0" smtClean="0">
              <a:solidFill>
                <a:schemeClr val="tx1"/>
              </a:solidFill>
            </a:endParaRPr>
          </a:p>
          <a:p>
            <a:pPr marL="342900" lvl="0" indent="-342900">
              <a:buClr>
                <a:srgbClr val="000000"/>
              </a:buClr>
              <a:buSzPct val="87500"/>
              <a:buFont typeface="Wingdings" panose="05000000000000000000" pitchFamily="2" charset="2"/>
              <a:buChar char="v"/>
            </a:pPr>
            <a:endParaRPr lang="en-US" sz="2400" dirty="0">
              <a:solidFill>
                <a:schemeClr val="tx1"/>
              </a:solidFill>
            </a:endParaRPr>
          </a:p>
          <a:p>
            <a:pPr marR="0" lvl="0" rtl="0">
              <a:spcBef>
                <a:spcPts val="0"/>
              </a:spcBef>
              <a:spcAft>
                <a:spcPts val="0"/>
              </a:spcAft>
              <a:buClr>
                <a:srgbClr val="000000"/>
              </a:buClr>
              <a:buSzPct val="87500"/>
            </a:pPr>
            <a:endParaRPr lang="en-US" sz="2400" dirty="0">
              <a:solidFill>
                <a:srgbClr val="FF0000"/>
              </a:solidFill>
            </a:endParaRPr>
          </a:p>
          <a:p>
            <a:pPr marR="0" lvl="0" rtl="0">
              <a:spcBef>
                <a:spcPts val="0"/>
              </a:spcBef>
              <a:spcAft>
                <a:spcPts val="0"/>
              </a:spcAft>
              <a:buClr>
                <a:srgbClr val="000000"/>
              </a:buClr>
              <a:buSzPct val="87500"/>
            </a:pPr>
            <a:endParaRPr lang="en-US" sz="2400" dirty="0" smtClean="0">
              <a:solidFill>
                <a:srgbClr val="FF0000"/>
              </a:solidFill>
            </a:endParaRPr>
          </a:p>
        </p:txBody>
      </p:sp>
      <p:grpSp>
        <p:nvGrpSpPr>
          <p:cNvPr id="28" name="Group 27"/>
          <p:cNvGrpSpPr/>
          <p:nvPr/>
        </p:nvGrpSpPr>
        <p:grpSpPr>
          <a:xfrm>
            <a:off x="10167785" y="10608514"/>
            <a:ext cx="8447568" cy="6380149"/>
            <a:chOff x="415100" y="20897099"/>
            <a:chExt cx="8806575" cy="6675757"/>
          </a:xfrm>
        </p:grpSpPr>
        <p:sp>
          <p:nvSpPr>
            <p:cNvPr id="118" name="Shape 118"/>
            <p:cNvSpPr/>
            <p:nvPr/>
          </p:nvSpPr>
          <p:spPr>
            <a:xfrm>
              <a:off x="415100" y="20897099"/>
              <a:ext cx="1807800" cy="1915200"/>
            </a:xfrm>
            <a:prstGeom prst="rect">
              <a:avLst/>
            </a:prstGeom>
            <a:solidFill>
              <a:srgbClr val="191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r>
                <a:rPr lang="en-US" sz="1800" dirty="0">
                  <a:solidFill>
                    <a:srgbClr val="F3F3F3"/>
                  </a:solidFill>
                </a:rPr>
                <a:t>Day 1 </a:t>
              </a:r>
              <a:endParaRPr lang="en-US" sz="1800" dirty="0" smtClean="0">
                <a:solidFill>
                  <a:srgbClr val="F3F3F3"/>
                </a:solidFill>
              </a:endParaRPr>
            </a:p>
            <a:p>
              <a:pPr lvl="0" algn="ctr"/>
              <a:r>
                <a:rPr lang="en-US" sz="1800" dirty="0" smtClean="0">
                  <a:solidFill>
                    <a:srgbClr val="F3F3F3"/>
                  </a:solidFill>
                </a:rPr>
                <a:t>Pre-Testing</a:t>
              </a:r>
              <a:endParaRPr lang="en-US" sz="1800" dirty="0">
                <a:solidFill>
                  <a:srgbClr val="F3F3F3"/>
                </a:solidFill>
              </a:endParaRPr>
            </a:p>
            <a:p>
              <a:pPr algn="ctr"/>
              <a:r>
                <a:rPr lang="en-US" sz="1800" dirty="0" smtClean="0">
                  <a:solidFill>
                    <a:srgbClr val="F3F3F3"/>
                  </a:solidFill>
                </a:rPr>
                <a:t>Cycling</a:t>
              </a:r>
              <a:endParaRPr lang="en-US" sz="1800" dirty="0">
                <a:solidFill>
                  <a:srgbClr val="F3F3F3"/>
                </a:solidFill>
              </a:endParaRPr>
            </a:p>
            <a:p>
              <a:pPr lvl="0" algn="ctr">
                <a:spcBef>
                  <a:spcPts val="0"/>
                </a:spcBef>
                <a:buNone/>
              </a:pPr>
              <a:endParaRPr lang="en-US" sz="1800" dirty="0">
                <a:solidFill>
                  <a:srgbClr val="F3F3F3"/>
                </a:solidFill>
              </a:endParaRPr>
            </a:p>
          </p:txBody>
        </p:sp>
        <p:sp>
          <p:nvSpPr>
            <p:cNvPr id="119" name="Shape 119"/>
            <p:cNvSpPr/>
            <p:nvPr/>
          </p:nvSpPr>
          <p:spPr>
            <a:xfrm>
              <a:off x="2609950" y="22812299"/>
              <a:ext cx="1807800" cy="1780200"/>
            </a:xfrm>
            <a:prstGeom prst="rect">
              <a:avLst/>
            </a:prstGeom>
            <a:solidFill>
              <a:srgbClr val="191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sz="1800" dirty="0">
                  <a:solidFill>
                    <a:srgbClr val="FFFFFF"/>
                  </a:solidFill>
                </a:rPr>
                <a:t>Day 2 </a:t>
              </a:r>
              <a:endParaRPr lang="en-US" sz="1800" dirty="0" smtClean="0">
                <a:solidFill>
                  <a:srgbClr val="FFFFFF"/>
                </a:solidFill>
              </a:endParaRPr>
            </a:p>
            <a:p>
              <a:pPr lvl="0" algn="ctr">
                <a:spcBef>
                  <a:spcPts val="0"/>
                </a:spcBef>
                <a:buNone/>
              </a:pPr>
              <a:r>
                <a:rPr lang="en-US" sz="1800" dirty="0" smtClean="0">
                  <a:solidFill>
                    <a:srgbClr val="FFFFFF"/>
                  </a:solidFill>
                </a:rPr>
                <a:t>Cycling</a:t>
              </a:r>
              <a:r>
                <a:rPr lang="en-US" sz="1800" dirty="0" smtClean="0"/>
                <a:t> </a:t>
              </a:r>
              <a:endParaRPr lang="en-US" sz="1800" dirty="0"/>
            </a:p>
          </p:txBody>
        </p:sp>
        <p:sp>
          <p:nvSpPr>
            <p:cNvPr id="120" name="Shape 120"/>
            <p:cNvSpPr/>
            <p:nvPr/>
          </p:nvSpPr>
          <p:spPr>
            <a:xfrm>
              <a:off x="4967775" y="24309562"/>
              <a:ext cx="1807800" cy="1780200"/>
            </a:xfrm>
            <a:prstGeom prst="rect">
              <a:avLst/>
            </a:prstGeom>
            <a:solidFill>
              <a:srgbClr val="191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sz="1800" dirty="0">
                  <a:solidFill>
                    <a:srgbClr val="FFFFFF"/>
                  </a:solidFill>
                </a:rPr>
                <a:t>Day 3 </a:t>
              </a:r>
              <a:endParaRPr lang="en-US" sz="1800" dirty="0" smtClean="0">
                <a:solidFill>
                  <a:srgbClr val="FFFFFF"/>
                </a:solidFill>
              </a:endParaRPr>
            </a:p>
            <a:p>
              <a:pPr lvl="0" algn="ctr">
                <a:spcBef>
                  <a:spcPts val="0"/>
                </a:spcBef>
                <a:buNone/>
              </a:pPr>
              <a:r>
                <a:rPr lang="en-US" sz="1800" dirty="0" smtClean="0">
                  <a:solidFill>
                    <a:srgbClr val="FFFFFF"/>
                  </a:solidFill>
                </a:rPr>
                <a:t>Cycling</a:t>
              </a:r>
              <a:endParaRPr lang="en-US" sz="1800" dirty="0">
                <a:solidFill>
                  <a:srgbClr val="FFFFFF"/>
                </a:solidFill>
              </a:endParaRPr>
            </a:p>
          </p:txBody>
        </p:sp>
        <p:sp>
          <p:nvSpPr>
            <p:cNvPr id="121" name="Shape 121"/>
            <p:cNvSpPr/>
            <p:nvPr/>
          </p:nvSpPr>
          <p:spPr>
            <a:xfrm>
              <a:off x="7413875" y="25792656"/>
              <a:ext cx="1807800" cy="1780200"/>
            </a:xfrm>
            <a:prstGeom prst="rect">
              <a:avLst/>
            </a:prstGeom>
            <a:solidFill>
              <a:srgbClr val="191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1800" dirty="0">
                  <a:solidFill>
                    <a:srgbClr val="FFFFFF"/>
                  </a:solidFill>
                </a:rPr>
                <a:t>Day 4</a:t>
              </a:r>
            </a:p>
            <a:p>
              <a:pPr lvl="0" algn="ctr" rtl="0">
                <a:spcBef>
                  <a:spcPts val="0"/>
                </a:spcBef>
                <a:buNone/>
              </a:pPr>
              <a:r>
                <a:rPr lang="en-US" sz="1800" dirty="0" smtClean="0">
                  <a:solidFill>
                    <a:srgbClr val="FFFFFF"/>
                  </a:solidFill>
                </a:rPr>
                <a:t>Post-Testing</a:t>
              </a:r>
              <a:endParaRPr lang="en-US" sz="1800" dirty="0">
                <a:solidFill>
                  <a:srgbClr val="FFFFFF"/>
                </a:solidFill>
              </a:endParaRPr>
            </a:p>
          </p:txBody>
        </p:sp>
        <p:sp>
          <p:nvSpPr>
            <p:cNvPr id="123" name="Shape 123"/>
            <p:cNvSpPr/>
            <p:nvPr/>
          </p:nvSpPr>
          <p:spPr>
            <a:xfrm rot="5400000">
              <a:off x="1355600" y="22777548"/>
              <a:ext cx="1042800" cy="1049400"/>
            </a:xfrm>
            <a:prstGeom prst="bentUpArrow">
              <a:avLst>
                <a:gd name="adj1" fmla="val 25000"/>
                <a:gd name="adj2" fmla="val 22346"/>
                <a:gd name="adj3" fmla="val 25000"/>
              </a:avLst>
            </a:prstGeom>
            <a:solidFill>
              <a:srgbClr val="191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rot="5400000">
              <a:off x="3651225" y="24488700"/>
              <a:ext cx="945300" cy="1049400"/>
            </a:xfrm>
            <a:prstGeom prst="bentUpArrow">
              <a:avLst>
                <a:gd name="adj1" fmla="val 25000"/>
                <a:gd name="adj2" fmla="val 22346"/>
                <a:gd name="adj3" fmla="val 25000"/>
              </a:avLst>
            </a:prstGeom>
            <a:solidFill>
              <a:srgbClr val="191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p:nvPr/>
          </p:nvSpPr>
          <p:spPr>
            <a:xfrm rot="5400000">
              <a:off x="5977000" y="25977112"/>
              <a:ext cx="791100" cy="1049400"/>
            </a:xfrm>
            <a:prstGeom prst="bentUpArrow">
              <a:avLst>
                <a:gd name="adj1" fmla="val 25000"/>
                <a:gd name="adj2" fmla="val 22346"/>
                <a:gd name="adj3" fmla="val 25000"/>
              </a:avLst>
            </a:prstGeom>
            <a:solidFill>
              <a:srgbClr val="191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txBox="1"/>
            <p:nvPr/>
          </p:nvSpPr>
          <p:spPr>
            <a:xfrm>
              <a:off x="1352300" y="23902662"/>
              <a:ext cx="1049400" cy="463500"/>
            </a:xfrm>
            <a:prstGeom prst="rect">
              <a:avLst/>
            </a:prstGeom>
            <a:solidFill>
              <a:srgbClr val="000064"/>
            </a:solidFill>
            <a:ln w="9525" cap="flat" cmpd="sng">
              <a:solidFill>
                <a:schemeClr val="lt1"/>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US" sz="1800">
                  <a:solidFill>
                    <a:schemeClr val="lt1"/>
                  </a:solidFill>
                </a:rPr>
                <a:t>48 HRS</a:t>
              </a:r>
            </a:p>
          </p:txBody>
        </p:sp>
        <p:sp>
          <p:nvSpPr>
            <p:cNvPr id="127" name="Shape 127"/>
            <p:cNvSpPr txBox="1"/>
            <p:nvPr/>
          </p:nvSpPr>
          <p:spPr>
            <a:xfrm>
              <a:off x="3599175" y="25792637"/>
              <a:ext cx="1049400" cy="463500"/>
            </a:xfrm>
            <a:prstGeom prst="rect">
              <a:avLst/>
            </a:prstGeom>
            <a:solidFill>
              <a:srgbClr val="000064"/>
            </a:solidFill>
            <a:ln w="9525" cap="flat" cmpd="sng">
              <a:solidFill>
                <a:schemeClr val="lt1"/>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800">
                  <a:solidFill>
                    <a:schemeClr val="lt1"/>
                  </a:solidFill>
                </a:rPr>
                <a:t>48 HRS</a:t>
              </a:r>
            </a:p>
          </p:txBody>
        </p:sp>
        <p:sp>
          <p:nvSpPr>
            <p:cNvPr id="128" name="Shape 128"/>
            <p:cNvSpPr txBox="1"/>
            <p:nvPr/>
          </p:nvSpPr>
          <p:spPr>
            <a:xfrm>
              <a:off x="5847850" y="26997012"/>
              <a:ext cx="1049400" cy="463500"/>
            </a:xfrm>
            <a:prstGeom prst="rect">
              <a:avLst/>
            </a:prstGeom>
            <a:solidFill>
              <a:srgbClr val="000064"/>
            </a:solidFill>
            <a:ln w="9525" cap="flat" cmpd="sng">
              <a:solidFill>
                <a:schemeClr val="lt1"/>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800">
                  <a:solidFill>
                    <a:schemeClr val="lt1"/>
                  </a:solidFill>
                </a:rPr>
                <a:t>72 HRS</a:t>
              </a:r>
            </a:p>
          </p:txBody>
        </p:sp>
      </p:grpSp>
      <p:sp>
        <p:nvSpPr>
          <p:cNvPr id="60" name="Shape 106"/>
          <p:cNvSpPr/>
          <p:nvPr/>
        </p:nvSpPr>
        <p:spPr>
          <a:xfrm>
            <a:off x="19372489" y="13103700"/>
            <a:ext cx="9061312" cy="1005840"/>
          </a:xfrm>
          <a:prstGeom prst="roundRect">
            <a:avLst>
              <a:gd name="adj" fmla="val 15898"/>
            </a:avLst>
          </a:prstGeom>
          <a:solidFill>
            <a:schemeClr val="lt1">
              <a:alpha val="39607"/>
            </a:schemeClr>
          </a:solidFill>
          <a:ln>
            <a:noFill/>
          </a:ln>
          <a:effectLst>
            <a:outerShdw blurRad="63500" dist="38100" dir="2700000" algn="tl" rotWithShape="0">
              <a:srgbClr val="000000">
                <a:alpha val="39607"/>
              </a:srgbClr>
            </a:outerShdw>
          </a:effectLst>
        </p:spPr>
        <p:txBody>
          <a:bodyPr lIns="98400" tIns="49200" rIns="98400" bIns="49200" anchor="ctr" anchorCtr="0">
            <a:noAutofit/>
          </a:bodyPr>
          <a:lstStyle/>
          <a:p>
            <a:pPr lvl="0" algn="ctr">
              <a:buClr>
                <a:schemeClr val="dk1"/>
              </a:buClr>
              <a:buSzPct val="100000"/>
            </a:pPr>
            <a:r>
              <a:rPr lang="en-US" sz="2400" dirty="0" smtClean="0">
                <a:solidFill>
                  <a:schemeClr val="dk1"/>
                </a:solidFill>
              </a:rPr>
              <a:t>BDI-II Score Change Pre-Post.  There was no significant change in the scores in the cycling or the control group</a:t>
            </a:r>
            <a:r>
              <a:rPr lang="en-US" sz="2400" dirty="0" smtClean="0">
                <a:solidFill>
                  <a:schemeClr val="dk1"/>
                </a:solidFill>
              </a:rPr>
              <a:t>. However, the majority of the subjects did not show symptoms of depression.   </a:t>
            </a:r>
            <a:endParaRPr lang="en-US" sz="2400" dirty="0">
              <a:solidFill>
                <a:schemeClr val="dk1"/>
              </a:solidFill>
            </a:endParaRPr>
          </a:p>
        </p:txBody>
      </p:sp>
      <p:sp>
        <p:nvSpPr>
          <p:cNvPr id="67" name="Shape 110"/>
          <p:cNvSpPr/>
          <p:nvPr/>
        </p:nvSpPr>
        <p:spPr>
          <a:xfrm>
            <a:off x="28605214" y="23309244"/>
            <a:ext cx="9155400" cy="1281300"/>
          </a:xfrm>
          <a:prstGeom prst="rect">
            <a:avLst/>
          </a:prstGeom>
          <a:solidFill>
            <a:srgbClr val="000064"/>
          </a:solidFill>
          <a:ln w="9525" cap="flat" cmpd="sng">
            <a:solidFill>
              <a:schemeClr val="lt1"/>
            </a:solidFill>
            <a:prstDash val="solid"/>
            <a:miter/>
            <a:headEnd type="none" w="med" len="med"/>
            <a:tailEnd type="none" w="med" len="med"/>
          </a:ln>
          <a:effectLst>
            <a:outerShdw blurRad="63500" dist="76201" dir="2700000" algn="tl" rotWithShape="0">
              <a:srgbClr val="000000">
                <a:alpha val="39607"/>
              </a:srgbClr>
            </a:outerShdw>
          </a:effectLst>
        </p:spPr>
        <p:txBody>
          <a:bodyPr lIns="109700" tIns="54850" rIns="109700" bIns="54850" anchor="ctr" anchorCtr="0">
            <a:noAutofit/>
          </a:bodyPr>
          <a:lstStyle/>
          <a:p>
            <a:pPr marL="0" marR="0" lvl="0" indent="0" algn="ctr" rtl="0">
              <a:spcBef>
                <a:spcPts val="0"/>
              </a:spcBef>
              <a:spcAft>
                <a:spcPts val="0"/>
              </a:spcAft>
              <a:buSzPct val="25000"/>
              <a:buNone/>
            </a:pPr>
            <a:r>
              <a:rPr lang="en-US" sz="4113" b="1" dirty="0" smtClean="0">
                <a:solidFill>
                  <a:schemeClr val="lt1"/>
                </a:solidFill>
                <a:latin typeface="Century Gothic"/>
                <a:ea typeface="Century Gothic"/>
                <a:cs typeface="Century Gothic"/>
                <a:sym typeface="Century Gothic"/>
              </a:rPr>
              <a:t>ACKNOWLEDGEMENTS</a:t>
            </a:r>
            <a:endParaRPr lang="en-US" sz="4113" b="1" dirty="0">
              <a:solidFill>
                <a:schemeClr val="lt1"/>
              </a:solidFill>
              <a:latin typeface="Century Gothic"/>
              <a:ea typeface="Century Gothic"/>
              <a:cs typeface="Century Gothic"/>
              <a:sym typeface="Century Gothic"/>
            </a:endParaRPr>
          </a:p>
        </p:txBody>
      </p:sp>
      <p:sp>
        <p:nvSpPr>
          <p:cNvPr id="69" name="Shape 112"/>
          <p:cNvSpPr/>
          <p:nvPr/>
        </p:nvSpPr>
        <p:spPr>
          <a:xfrm>
            <a:off x="28652082" y="24818294"/>
            <a:ext cx="9155400" cy="2230750"/>
          </a:xfrm>
          <a:prstGeom prst="roundRect">
            <a:avLst>
              <a:gd name="adj" fmla="val 15898"/>
            </a:avLst>
          </a:prstGeom>
          <a:solidFill>
            <a:schemeClr val="lt1">
              <a:alpha val="39607"/>
            </a:schemeClr>
          </a:solidFill>
          <a:ln>
            <a:noFill/>
          </a:ln>
          <a:effectLst>
            <a:outerShdw blurRad="63500" dist="38100" dir="2700000" algn="tl" rotWithShape="0">
              <a:srgbClr val="000000">
                <a:alpha val="39607"/>
              </a:srgbClr>
            </a:outerShdw>
          </a:effectLst>
        </p:spPr>
        <p:txBody>
          <a:bodyPr lIns="98400" tIns="49200" rIns="98400" bIns="49200" anchor="ctr" anchorCtr="0">
            <a:noAutofit/>
          </a:bodyPr>
          <a:lstStyle/>
          <a:p>
            <a:endParaRPr lang="en-US" sz="1800" dirty="0" smtClean="0">
              <a:solidFill>
                <a:schemeClr val="dk1"/>
              </a:solidFill>
            </a:endParaRPr>
          </a:p>
          <a:p>
            <a:endParaRPr lang="en-US" sz="2000" dirty="0">
              <a:solidFill>
                <a:schemeClr val="dk1"/>
              </a:solidFill>
            </a:endParaRPr>
          </a:p>
          <a:p>
            <a:pPr marL="342900" indent="-342900">
              <a:buFont typeface="Wingdings" panose="05000000000000000000" pitchFamily="2" charset="2"/>
              <a:buChar char="v"/>
            </a:pPr>
            <a:r>
              <a:rPr lang="en-US" sz="2400" dirty="0" smtClean="0">
                <a:solidFill>
                  <a:schemeClr val="dk1"/>
                </a:solidFill>
              </a:rPr>
              <a:t>Funding: </a:t>
            </a:r>
            <a:r>
              <a:rPr lang="en-US" sz="2400" dirty="0"/>
              <a:t>Kent State University’s School of Health Sciences, Midwest American College of Sports Medicine, Ohio Parkinson Foundation Northeast Region </a:t>
            </a:r>
            <a:r>
              <a:rPr lang="en-US" sz="2400" dirty="0" smtClean="0"/>
              <a:t>Grant, KSU Undergraduate Student Senate.</a:t>
            </a:r>
          </a:p>
          <a:p>
            <a:pPr marL="342900" indent="-342900">
              <a:buFont typeface="Wingdings" panose="05000000000000000000" pitchFamily="2" charset="2"/>
              <a:buChar char="v"/>
            </a:pPr>
            <a:r>
              <a:rPr lang="en-US" sz="2400" dirty="0" smtClean="0"/>
              <a:t>Kelsey </a:t>
            </a:r>
            <a:r>
              <a:rPr lang="en-US" sz="2400" dirty="0"/>
              <a:t>Yankush, </a:t>
            </a:r>
            <a:r>
              <a:rPr lang="en-US" sz="2400"/>
              <a:t>Mariana </a:t>
            </a:r>
            <a:r>
              <a:rPr lang="en-US" sz="2400" smtClean="0"/>
              <a:t>Morales-Najera,  </a:t>
            </a:r>
            <a:r>
              <a:rPr lang="en-US" sz="2400" dirty="0"/>
              <a:t>Nick Schank, Jacob Gross, Evan Haskins, Sara Formoso</a:t>
            </a:r>
            <a:endParaRPr lang="en-US" sz="2400" dirty="0" smtClean="0"/>
          </a:p>
          <a:p>
            <a:endParaRPr lang="en-US" sz="1800" dirty="0"/>
          </a:p>
          <a:p>
            <a:pPr marL="400065" marR="0" lvl="0" indent="-419115" algn="l" rtl="0">
              <a:spcBef>
                <a:spcPts val="0"/>
              </a:spcBef>
              <a:spcAft>
                <a:spcPts val="0"/>
              </a:spcAft>
              <a:buClr>
                <a:schemeClr val="dk1"/>
              </a:buClr>
              <a:buSzPct val="100000"/>
              <a:buFont typeface="Noto Sans Symbols"/>
              <a:buChar char="❖"/>
            </a:pPr>
            <a:endParaRPr lang="en-US" sz="1800" dirty="0">
              <a:solidFill>
                <a:schemeClr val="dk1"/>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5015" y="26869331"/>
            <a:ext cx="3967188" cy="4607057"/>
          </a:xfrm>
          <a:prstGeom prst="rect">
            <a:avLst/>
          </a:prstGeom>
        </p:spPr>
      </p:pic>
      <p:graphicFrame>
        <p:nvGraphicFramePr>
          <p:cNvPr id="66" name="Shape 107"/>
          <p:cNvGraphicFramePr/>
          <p:nvPr>
            <p:extLst>
              <p:ext uri="{D42A27DB-BD31-4B8C-83A1-F6EECF244321}">
                <p14:modId xmlns:p14="http://schemas.microsoft.com/office/powerpoint/2010/main" val="2671396772"/>
              </p:ext>
            </p:extLst>
          </p:nvPr>
        </p:nvGraphicFramePr>
        <p:xfrm>
          <a:off x="9650947" y="23069484"/>
          <a:ext cx="9155464" cy="3697228"/>
        </p:xfrm>
        <a:graphic>
          <a:graphicData uri="http://schemas.openxmlformats.org/drawingml/2006/table">
            <a:tbl>
              <a:tblPr firstRow="1" bandRow="1">
                <a:noFill/>
                <a:tableStyleId>{1D5B879B-8879-44A2-8493-657BEDBD1809}</a:tableStyleId>
              </a:tblPr>
              <a:tblGrid>
                <a:gridCol w="2288866">
                  <a:extLst>
                    <a:ext uri="{9D8B030D-6E8A-4147-A177-3AD203B41FA5}">
                      <a16:colId xmlns:a16="http://schemas.microsoft.com/office/drawing/2014/main" val="20000"/>
                    </a:ext>
                  </a:extLst>
                </a:gridCol>
                <a:gridCol w="2288866">
                  <a:extLst>
                    <a:ext uri="{9D8B030D-6E8A-4147-A177-3AD203B41FA5}">
                      <a16:colId xmlns:a16="http://schemas.microsoft.com/office/drawing/2014/main" val="20001"/>
                    </a:ext>
                  </a:extLst>
                </a:gridCol>
                <a:gridCol w="2288866">
                  <a:extLst>
                    <a:ext uri="{9D8B030D-6E8A-4147-A177-3AD203B41FA5}">
                      <a16:colId xmlns:a16="http://schemas.microsoft.com/office/drawing/2014/main" val="3562222436"/>
                    </a:ext>
                  </a:extLst>
                </a:gridCol>
                <a:gridCol w="2288866">
                  <a:extLst>
                    <a:ext uri="{9D8B030D-6E8A-4147-A177-3AD203B41FA5}">
                      <a16:colId xmlns:a16="http://schemas.microsoft.com/office/drawing/2014/main" val="982673396"/>
                    </a:ext>
                  </a:extLst>
                </a:gridCol>
              </a:tblGrid>
              <a:tr h="670106">
                <a:tc>
                  <a:txBody>
                    <a:bodyPr/>
                    <a:lstStyle/>
                    <a:p>
                      <a:pPr marL="0" marR="0" lvl="0" indent="0" algn="ctr" rtl="0">
                        <a:lnSpc>
                          <a:spcPct val="115000"/>
                        </a:lnSpc>
                        <a:spcBef>
                          <a:spcPts val="0"/>
                        </a:spcBef>
                        <a:buSzPct val="25000"/>
                        <a:buNone/>
                      </a:pPr>
                      <a:endParaRPr sz="2400" u="none" strike="noStrike" cap="none" dirty="0">
                        <a:solidFill>
                          <a:schemeClr val="lt1"/>
                        </a:solidFill>
                        <a:latin typeface="Arial"/>
                        <a:ea typeface="Arial"/>
                        <a:cs typeface="Arial"/>
                        <a:sym typeface="Arial"/>
                      </a:endParaRPr>
                    </a:p>
                  </a:txBody>
                  <a:tcPr marL="80000" marR="80000" marT="40000" marB="40000" anchor="ctr">
                    <a:lnB w="12700" cap="flat" cmpd="sng">
                      <a:solidFill>
                        <a:srgbClr val="191966"/>
                      </a:solidFill>
                      <a:prstDash val="solid"/>
                      <a:round/>
                      <a:headEnd type="none" w="med" len="med"/>
                      <a:tailEnd type="none" w="med" len="med"/>
                    </a:lnB>
                    <a:solidFill>
                      <a:srgbClr val="262699"/>
                    </a:solidFill>
                  </a:tcPr>
                </a:tc>
                <a:tc>
                  <a:txBody>
                    <a:bodyPr/>
                    <a:lstStyle/>
                    <a:p>
                      <a:pPr marL="0" marR="0" lvl="0" indent="0" algn="ctr" rtl="0">
                        <a:lnSpc>
                          <a:spcPct val="95238"/>
                        </a:lnSpc>
                        <a:spcBef>
                          <a:spcPts val="0"/>
                        </a:spcBef>
                        <a:spcAft>
                          <a:spcPts val="0"/>
                        </a:spcAft>
                        <a:buSzPct val="25000"/>
                        <a:buNone/>
                      </a:pPr>
                      <a:r>
                        <a:rPr lang="en-US" sz="2400" dirty="0" smtClean="0">
                          <a:latin typeface="Arial"/>
                          <a:ea typeface="Arial"/>
                          <a:cs typeface="Arial"/>
                          <a:sym typeface="Arial"/>
                        </a:rPr>
                        <a:t>Session 1</a:t>
                      </a:r>
                    </a:p>
                    <a:p>
                      <a:pPr marL="0" marR="0" lvl="0" indent="0" algn="ctr" rtl="0">
                        <a:lnSpc>
                          <a:spcPct val="95238"/>
                        </a:lnSpc>
                        <a:spcBef>
                          <a:spcPts val="0"/>
                        </a:spcBef>
                        <a:spcAft>
                          <a:spcPts val="0"/>
                        </a:spcAft>
                        <a:buSzPct val="25000"/>
                        <a:buNone/>
                      </a:pPr>
                      <a:r>
                        <a:rPr lang="en-US" sz="2400" dirty="0" smtClean="0">
                          <a:latin typeface="Arial"/>
                          <a:ea typeface="Arial"/>
                          <a:cs typeface="Arial"/>
                          <a:sym typeface="Arial"/>
                        </a:rPr>
                        <a:t>Mean </a:t>
                      </a:r>
                      <a:r>
                        <a:rPr lang="en-US" sz="2400" dirty="0">
                          <a:latin typeface="Arial"/>
                          <a:ea typeface="Arial"/>
                          <a:cs typeface="Arial"/>
                          <a:sym typeface="Arial"/>
                        </a:rPr>
                        <a:t>± </a:t>
                      </a:r>
                      <a:r>
                        <a:rPr lang="en-US" sz="2400" dirty="0" smtClean="0">
                          <a:latin typeface="Arial"/>
                          <a:ea typeface="Arial"/>
                          <a:cs typeface="Arial"/>
                          <a:sym typeface="Arial"/>
                        </a:rPr>
                        <a:t>SD</a:t>
                      </a:r>
                      <a:endParaRPr lang="en-US" sz="2400" dirty="0">
                        <a:latin typeface="Arial"/>
                        <a:ea typeface="Arial"/>
                        <a:cs typeface="Arial"/>
                        <a:sym typeface="Arial"/>
                      </a:endParaRPr>
                    </a:p>
                  </a:txBody>
                  <a:tcPr marL="60000" marR="60000" marT="9450" marB="0" anchor="ctr">
                    <a:lnB w="12700" cap="flat" cmpd="sng">
                      <a:solidFill>
                        <a:srgbClr val="191966"/>
                      </a:solidFill>
                      <a:prstDash val="solid"/>
                      <a:round/>
                      <a:headEnd type="none" w="med" len="med"/>
                      <a:tailEnd type="none" w="med" len="med"/>
                    </a:lnB>
                    <a:solidFill>
                      <a:srgbClr val="262699"/>
                    </a:solidFill>
                  </a:tcPr>
                </a:tc>
                <a:tc>
                  <a:txBody>
                    <a:bodyPr/>
                    <a:lstStyle/>
                    <a:p>
                      <a:pPr marL="0" marR="0" lvl="0" indent="0" algn="ctr" rtl="0">
                        <a:lnSpc>
                          <a:spcPct val="95238"/>
                        </a:lnSpc>
                        <a:spcBef>
                          <a:spcPts val="0"/>
                        </a:spcBef>
                        <a:spcAft>
                          <a:spcPts val="0"/>
                        </a:spcAft>
                        <a:buSzPct val="25000"/>
                        <a:buNone/>
                      </a:pPr>
                      <a:r>
                        <a:rPr lang="en-US" sz="2400" dirty="0" smtClean="0">
                          <a:latin typeface="Arial"/>
                          <a:ea typeface="Arial"/>
                          <a:cs typeface="Arial"/>
                          <a:sym typeface="Arial"/>
                        </a:rPr>
                        <a:t>Session 2</a:t>
                      </a:r>
                    </a:p>
                    <a:p>
                      <a:pPr marL="0" marR="0" lvl="0" indent="0" algn="ctr" rtl="0">
                        <a:lnSpc>
                          <a:spcPct val="95238"/>
                        </a:lnSpc>
                        <a:spcBef>
                          <a:spcPts val="0"/>
                        </a:spcBef>
                        <a:spcAft>
                          <a:spcPts val="0"/>
                        </a:spcAft>
                        <a:buSzPct val="25000"/>
                        <a:buNone/>
                      </a:pPr>
                      <a:r>
                        <a:rPr lang="en-US" sz="2400" dirty="0" smtClean="0">
                          <a:latin typeface="Arial"/>
                          <a:ea typeface="Arial"/>
                          <a:cs typeface="Arial"/>
                          <a:sym typeface="Arial"/>
                        </a:rPr>
                        <a:t>Mean ± SD</a:t>
                      </a:r>
                    </a:p>
                  </a:txBody>
                  <a:tcPr marL="60000" marR="60000" marT="9450" marB="0" anchor="ctr">
                    <a:lnB w="12700" cap="flat" cmpd="sng" algn="ctr">
                      <a:solidFill>
                        <a:srgbClr val="191966"/>
                      </a:solidFill>
                      <a:prstDash val="solid"/>
                      <a:round/>
                      <a:headEnd type="none" w="med" len="med"/>
                      <a:tailEnd type="none" w="med" len="med"/>
                    </a:lnB>
                    <a:solidFill>
                      <a:srgbClr val="262699"/>
                    </a:solidFill>
                  </a:tcPr>
                </a:tc>
                <a:tc>
                  <a:txBody>
                    <a:bodyPr/>
                    <a:lstStyle/>
                    <a:p>
                      <a:pPr marL="0" marR="0" lvl="0" indent="0" algn="ctr" rtl="0">
                        <a:lnSpc>
                          <a:spcPct val="95238"/>
                        </a:lnSpc>
                        <a:spcBef>
                          <a:spcPts val="0"/>
                        </a:spcBef>
                        <a:spcAft>
                          <a:spcPts val="0"/>
                        </a:spcAft>
                        <a:buSzPct val="25000"/>
                        <a:buNone/>
                      </a:pPr>
                      <a:r>
                        <a:rPr lang="en-US" sz="2400" dirty="0" smtClean="0">
                          <a:latin typeface="Arial"/>
                          <a:ea typeface="Arial"/>
                          <a:cs typeface="Arial"/>
                          <a:sym typeface="Arial"/>
                        </a:rPr>
                        <a:t>Session 3</a:t>
                      </a:r>
                    </a:p>
                    <a:p>
                      <a:pPr marL="0" marR="0" lvl="0" indent="0" algn="ctr" rtl="0">
                        <a:lnSpc>
                          <a:spcPct val="95238"/>
                        </a:lnSpc>
                        <a:spcBef>
                          <a:spcPts val="0"/>
                        </a:spcBef>
                        <a:spcAft>
                          <a:spcPts val="0"/>
                        </a:spcAft>
                        <a:buSzPct val="25000"/>
                        <a:buNone/>
                      </a:pPr>
                      <a:r>
                        <a:rPr lang="en-US" sz="2400" dirty="0" smtClean="0">
                          <a:latin typeface="Arial"/>
                          <a:ea typeface="Arial"/>
                          <a:cs typeface="Arial"/>
                          <a:sym typeface="Arial"/>
                        </a:rPr>
                        <a:t>Mean ± SD</a:t>
                      </a:r>
                    </a:p>
                  </a:txBody>
                  <a:tcPr marL="60000" marR="60000" marT="9450" marB="0" anchor="ctr">
                    <a:lnB w="12700" cap="flat" cmpd="sng" algn="ctr">
                      <a:solidFill>
                        <a:srgbClr val="191966"/>
                      </a:solidFill>
                      <a:prstDash val="solid"/>
                      <a:round/>
                      <a:headEnd type="none" w="med" len="med"/>
                      <a:tailEnd type="none" w="med" len="med"/>
                    </a:lnB>
                    <a:solidFill>
                      <a:srgbClr val="262699"/>
                    </a:solidFill>
                  </a:tcPr>
                </a:tc>
                <a:extLst>
                  <a:ext uri="{0D108BD9-81ED-4DB2-BD59-A6C34878D82A}">
                    <a16:rowId xmlns:a16="http://schemas.microsoft.com/office/drawing/2014/main" val="10000"/>
                  </a:ext>
                </a:extLst>
              </a:tr>
              <a:tr h="670106">
                <a:tc>
                  <a:txBody>
                    <a:bodyPr/>
                    <a:lstStyle/>
                    <a:p>
                      <a:pPr marL="0" marR="0" lvl="0" indent="0" algn="l" rtl="0">
                        <a:lnSpc>
                          <a:spcPct val="95238"/>
                        </a:lnSpc>
                        <a:spcBef>
                          <a:spcPts val="0"/>
                        </a:spcBef>
                        <a:spcAft>
                          <a:spcPts val="0"/>
                        </a:spcAft>
                        <a:buSzPct val="25000"/>
                        <a:buNone/>
                      </a:pPr>
                      <a:r>
                        <a:rPr lang="en-US" sz="2400" b="1" u="none" strike="noStrike" cap="none" dirty="0" smtClean="0">
                          <a:latin typeface="Arial"/>
                          <a:ea typeface="Arial"/>
                          <a:cs typeface="Arial"/>
                          <a:sym typeface="Arial"/>
                        </a:rPr>
                        <a:t>Cadence (rpm)</a:t>
                      </a:r>
                      <a:endParaRPr lang="en-US" sz="2400" b="1" u="none" strike="noStrike" cap="none" dirty="0">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80.6 ± 4.3</a:t>
                      </a:r>
                      <a:endParaRPr lang="en-US" sz="2400" dirty="0">
                        <a:solidFill>
                          <a:schemeClr val="tx1"/>
                        </a:solidFill>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lgn="ctr">
                      <a:solidFill>
                        <a:srgbClr val="191966"/>
                      </a:solidFill>
                      <a:prstDash val="solid"/>
                      <a:round/>
                      <a:headEnd type="none" w="med" len="med"/>
                      <a:tailEnd type="none" w="med" len="med"/>
                    </a:lnR>
                    <a:lnT w="12700" cap="flat" cmpd="sng">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79.7 </a:t>
                      </a:r>
                      <a:r>
                        <a:rPr lang="en-US" sz="2400" dirty="0">
                          <a:solidFill>
                            <a:schemeClr val="tx1"/>
                          </a:solidFill>
                          <a:latin typeface="Arial"/>
                          <a:ea typeface="Arial"/>
                          <a:cs typeface="Arial"/>
                          <a:sym typeface="Arial"/>
                        </a:rPr>
                        <a:t>±  </a:t>
                      </a:r>
                      <a:r>
                        <a:rPr lang="en-US" sz="2400" dirty="0" smtClean="0">
                          <a:solidFill>
                            <a:schemeClr val="tx1"/>
                          </a:solidFill>
                          <a:latin typeface="Arial"/>
                          <a:ea typeface="Arial"/>
                          <a:cs typeface="Arial"/>
                          <a:sym typeface="Arial"/>
                        </a:rPr>
                        <a:t>4.8</a:t>
                      </a:r>
                      <a:endParaRPr lang="en-US" sz="2400" dirty="0">
                        <a:solidFill>
                          <a:schemeClr val="tx1"/>
                        </a:solidFill>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lgn="ctr">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77.8 ±</a:t>
                      </a:r>
                      <a:r>
                        <a:rPr lang="en-US" sz="2400" baseline="0" dirty="0" smtClean="0">
                          <a:solidFill>
                            <a:schemeClr val="tx1"/>
                          </a:solidFill>
                          <a:latin typeface="Arial"/>
                          <a:ea typeface="Arial"/>
                          <a:cs typeface="Arial"/>
                          <a:sym typeface="Arial"/>
                        </a:rPr>
                        <a:t> </a:t>
                      </a:r>
                      <a:r>
                        <a:rPr lang="en-US" sz="2400" dirty="0" smtClean="0">
                          <a:solidFill>
                            <a:schemeClr val="tx1"/>
                          </a:solidFill>
                          <a:latin typeface="Arial"/>
                          <a:ea typeface="Arial"/>
                          <a:cs typeface="Arial"/>
                          <a:sym typeface="Arial"/>
                        </a:rPr>
                        <a:t>8.4</a:t>
                      </a:r>
                      <a:endParaRPr lang="en-US" sz="2400" dirty="0">
                        <a:solidFill>
                          <a:schemeClr val="tx1"/>
                        </a:solidFill>
                        <a:latin typeface="Arial"/>
                        <a:ea typeface="Arial"/>
                        <a:cs typeface="Arial"/>
                        <a:sym typeface="Arial"/>
                      </a:endParaRPr>
                    </a:p>
                  </a:txBody>
                  <a:tcPr marL="60000" marR="60000" marT="9450" marB="0" anchor="ctr">
                    <a:lnL w="12700" cap="flat" cmpd="sng" algn="ctr">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670106">
                <a:tc>
                  <a:txBody>
                    <a:bodyPr/>
                    <a:lstStyle/>
                    <a:p>
                      <a:pPr marL="0" marR="0" lvl="0" indent="0" algn="l" rtl="0">
                        <a:lnSpc>
                          <a:spcPct val="95238"/>
                        </a:lnSpc>
                        <a:spcBef>
                          <a:spcPts val="0"/>
                        </a:spcBef>
                        <a:spcAft>
                          <a:spcPts val="0"/>
                        </a:spcAft>
                        <a:buSzPct val="25000"/>
                        <a:buNone/>
                      </a:pPr>
                      <a:r>
                        <a:rPr lang="en-US" sz="2400" b="1" u="none" strike="noStrike" cap="none" dirty="0" smtClean="0">
                          <a:latin typeface="Arial"/>
                          <a:ea typeface="Arial"/>
                          <a:cs typeface="Arial"/>
                          <a:sym typeface="Arial"/>
                        </a:rPr>
                        <a:t>Power</a:t>
                      </a:r>
                      <a:endParaRPr lang="en-US" sz="2400" b="1" u="none" strike="noStrike" cap="none" dirty="0">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7.3 </a:t>
                      </a:r>
                      <a:r>
                        <a:rPr lang="en-US" sz="2400" dirty="0">
                          <a:solidFill>
                            <a:schemeClr val="tx1"/>
                          </a:solidFill>
                          <a:latin typeface="Arial"/>
                          <a:ea typeface="Arial"/>
                          <a:cs typeface="Arial"/>
                          <a:sym typeface="Arial"/>
                        </a:rPr>
                        <a:t>± </a:t>
                      </a:r>
                      <a:r>
                        <a:rPr lang="en-US" sz="2400" dirty="0" smtClean="0">
                          <a:solidFill>
                            <a:schemeClr val="tx1"/>
                          </a:solidFill>
                          <a:latin typeface="Arial"/>
                          <a:ea typeface="Arial"/>
                          <a:cs typeface="Arial"/>
                          <a:sym typeface="Arial"/>
                        </a:rPr>
                        <a:t>26.3</a:t>
                      </a:r>
                      <a:endParaRPr lang="en-US" sz="2400" dirty="0">
                        <a:solidFill>
                          <a:schemeClr val="tx1"/>
                        </a:solidFill>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lgn="ctr">
                      <a:solidFill>
                        <a:srgbClr val="191966"/>
                      </a:solidFill>
                      <a:prstDash val="solid"/>
                      <a:round/>
                      <a:headEnd type="none" w="med" len="med"/>
                      <a:tailEnd type="none" w="med" len="med"/>
                    </a:lnR>
                    <a:lnT w="12700" cap="flat" cmpd="sng">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1.3 </a:t>
                      </a:r>
                      <a:r>
                        <a:rPr lang="en-US" sz="2400" dirty="0">
                          <a:solidFill>
                            <a:schemeClr val="tx1"/>
                          </a:solidFill>
                          <a:latin typeface="Arial"/>
                          <a:ea typeface="Arial"/>
                          <a:cs typeface="Arial"/>
                          <a:sym typeface="Arial"/>
                        </a:rPr>
                        <a:t>± </a:t>
                      </a:r>
                      <a:r>
                        <a:rPr lang="en-US" sz="2400" dirty="0" smtClean="0">
                          <a:solidFill>
                            <a:schemeClr val="tx1"/>
                          </a:solidFill>
                          <a:latin typeface="Arial"/>
                          <a:ea typeface="Arial"/>
                          <a:cs typeface="Arial"/>
                          <a:sym typeface="Arial"/>
                        </a:rPr>
                        <a:t>30.5</a:t>
                      </a:r>
                      <a:endParaRPr lang="en-US" sz="2400" dirty="0">
                        <a:solidFill>
                          <a:schemeClr val="tx1"/>
                        </a:solidFill>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lgn="ctr">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0.8 </a:t>
                      </a:r>
                      <a:r>
                        <a:rPr lang="en-US" sz="2400" dirty="0">
                          <a:solidFill>
                            <a:schemeClr val="tx1"/>
                          </a:solidFill>
                          <a:latin typeface="Arial"/>
                          <a:ea typeface="Arial"/>
                          <a:cs typeface="Arial"/>
                          <a:sym typeface="Arial"/>
                        </a:rPr>
                        <a:t>± </a:t>
                      </a:r>
                      <a:r>
                        <a:rPr lang="en-US" sz="2400" dirty="0" smtClean="0">
                          <a:solidFill>
                            <a:schemeClr val="tx1"/>
                          </a:solidFill>
                          <a:latin typeface="Arial"/>
                          <a:ea typeface="Arial"/>
                          <a:cs typeface="Arial"/>
                          <a:sym typeface="Arial"/>
                        </a:rPr>
                        <a:t>25.6</a:t>
                      </a:r>
                      <a:endParaRPr lang="en-US" sz="2400" dirty="0">
                        <a:solidFill>
                          <a:schemeClr val="tx1"/>
                        </a:solidFill>
                        <a:latin typeface="Arial"/>
                        <a:ea typeface="Arial"/>
                        <a:cs typeface="Arial"/>
                        <a:sym typeface="Arial"/>
                      </a:endParaRPr>
                    </a:p>
                  </a:txBody>
                  <a:tcPr marL="60000" marR="60000" marT="9450" marB="0" anchor="ctr">
                    <a:lnL w="12700" cap="flat" cmpd="sng" algn="ctr">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r h="670106">
                <a:tc>
                  <a:txBody>
                    <a:bodyPr/>
                    <a:lstStyle/>
                    <a:p>
                      <a:pPr marL="0" marR="0" lvl="0" indent="0" algn="l" rtl="0">
                        <a:lnSpc>
                          <a:spcPct val="95238"/>
                        </a:lnSpc>
                        <a:spcBef>
                          <a:spcPts val="0"/>
                        </a:spcBef>
                        <a:spcAft>
                          <a:spcPts val="0"/>
                        </a:spcAft>
                        <a:buSzPct val="25000"/>
                        <a:buNone/>
                      </a:pPr>
                      <a:r>
                        <a:rPr lang="en-US" sz="2400" b="1" u="none" strike="noStrike" cap="none" dirty="0" smtClean="0">
                          <a:latin typeface="Arial"/>
                          <a:ea typeface="Arial"/>
                          <a:cs typeface="Arial"/>
                          <a:sym typeface="Arial"/>
                        </a:rPr>
                        <a:t>Heart rate (bpm)</a:t>
                      </a:r>
                      <a:endParaRPr lang="en-US" sz="2400" b="1" u="none" strike="noStrike" cap="none" dirty="0">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84.4 ± 11.4</a:t>
                      </a:r>
                      <a:endParaRPr lang="en-US" sz="2400" dirty="0">
                        <a:solidFill>
                          <a:schemeClr val="tx1"/>
                        </a:solidFill>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lgn="ctr">
                      <a:solidFill>
                        <a:srgbClr val="191966"/>
                      </a:solidFill>
                      <a:prstDash val="solid"/>
                      <a:round/>
                      <a:headEnd type="none" w="med" len="med"/>
                      <a:tailEnd type="none" w="med" len="med"/>
                    </a:lnR>
                    <a:lnT w="12700" cap="flat" cmpd="sng">
                      <a:solidFill>
                        <a:srgbClr val="191966"/>
                      </a:solidFill>
                      <a:prstDash val="solid"/>
                      <a:round/>
                      <a:headEnd type="none" w="med" len="med"/>
                      <a:tailEnd type="none" w="med" len="med"/>
                    </a:lnT>
                    <a:lnB w="12700" cap="flat" cmpd="sng">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85.7 ± 13.1</a:t>
                      </a:r>
                      <a:endParaRPr lang="en-US" sz="2400" dirty="0">
                        <a:solidFill>
                          <a:schemeClr val="tx1"/>
                        </a:solidFill>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lgn="ctr">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89.6 ± 14.1</a:t>
                      </a:r>
                      <a:endParaRPr lang="en-US" sz="2400" dirty="0">
                        <a:solidFill>
                          <a:schemeClr val="tx1"/>
                        </a:solidFill>
                        <a:latin typeface="Arial"/>
                        <a:ea typeface="Arial"/>
                        <a:cs typeface="Arial"/>
                        <a:sym typeface="Arial"/>
                      </a:endParaRPr>
                    </a:p>
                  </a:txBody>
                  <a:tcPr marL="60000" marR="60000" marT="9450" marB="0" anchor="ctr">
                    <a:lnL w="12700" cap="flat" cmpd="sng" algn="ctr">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extLst>
                  <a:ext uri="{0D108BD9-81ED-4DB2-BD59-A6C34878D82A}">
                    <a16:rowId xmlns:a16="http://schemas.microsoft.com/office/drawing/2014/main" val="10003"/>
                  </a:ext>
                </a:extLst>
              </a:tr>
              <a:tr h="948228">
                <a:tc>
                  <a:txBody>
                    <a:bodyPr/>
                    <a:lstStyle/>
                    <a:p>
                      <a:pPr marL="0" marR="0" lvl="0" indent="0" algn="l" rtl="0">
                        <a:lnSpc>
                          <a:spcPct val="95238"/>
                        </a:lnSpc>
                        <a:spcBef>
                          <a:spcPts val="0"/>
                        </a:spcBef>
                        <a:spcAft>
                          <a:spcPts val="0"/>
                        </a:spcAft>
                        <a:buSzPct val="25000"/>
                        <a:buNone/>
                      </a:pPr>
                      <a:r>
                        <a:rPr lang="en-US" sz="2400" b="1" u="none" strike="noStrike" cap="none" dirty="0" smtClean="0">
                          <a:latin typeface="Arial"/>
                          <a:ea typeface="Arial"/>
                          <a:cs typeface="Arial"/>
                          <a:sym typeface="Arial"/>
                        </a:rPr>
                        <a:t>RPE (6-20)</a:t>
                      </a:r>
                      <a:endParaRPr lang="en-US" sz="2400" b="1" u="none" strike="noStrike" cap="none" dirty="0">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10.8 </a:t>
                      </a:r>
                      <a:r>
                        <a:rPr lang="en-US" sz="2400" dirty="0">
                          <a:solidFill>
                            <a:schemeClr val="tx1"/>
                          </a:solidFill>
                          <a:latin typeface="Arial"/>
                          <a:ea typeface="Arial"/>
                          <a:cs typeface="Arial"/>
                          <a:sym typeface="Arial"/>
                        </a:rPr>
                        <a:t>± </a:t>
                      </a:r>
                      <a:r>
                        <a:rPr lang="en-US" sz="2400" dirty="0" smtClean="0">
                          <a:solidFill>
                            <a:schemeClr val="tx1"/>
                          </a:solidFill>
                          <a:latin typeface="Arial"/>
                          <a:ea typeface="Arial"/>
                          <a:cs typeface="Arial"/>
                          <a:sym typeface="Arial"/>
                        </a:rPr>
                        <a:t>2.4</a:t>
                      </a:r>
                      <a:endParaRPr lang="en-US" sz="2400" dirty="0">
                        <a:solidFill>
                          <a:schemeClr val="tx1"/>
                        </a:solidFill>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lgn="ctr">
                      <a:solidFill>
                        <a:srgbClr val="191966"/>
                      </a:solidFill>
                      <a:prstDash val="solid"/>
                      <a:round/>
                      <a:headEnd type="none" w="med" len="med"/>
                      <a:tailEnd type="none" w="med" len="med"/>
                    </a:lnR>
                    <a:lnT w="12700" cap="flat" cmpd="sng">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11.0 </a:t>
                      </a:r>
                      <a:r>
                        <a:rPr lang="en-US" sz="2400" dirty="0">
                          <a:solidFill>
                            <a:schemeClr val="tx1"/>
                          </a:solidFill>
                          <a:latin typeface="Arial"/>
                          <a:ea typeface="Arial"/>
                          <a:cs typeface="Arial"/>
                          <a:sym typeface="Arial"/>
                        </a:rPr>
                        <a:t>± </a:t>
                      </a:r>
                      <a:r>
                        <a:rPr lang="en-US" sz="2400" dirty="0" smtClean="0">
                          <a:solidFill>
                            <a:schemeClr val="tx1"/>
                          </a:solidFill>
                          <a:latin typeface="Arial"/>
                          <a:ea typeface="Arial"/>
                          <a:cs typeface="Arial"/>
                          <a:sym typeface="Arial"/>
                        </a:rPr>
                        <a:t>2.6</a:t>
                      </a:r>
                      <a:endParaRPr lang="en-US" sz="2400" dirty="0">
                        <a:solidFill>
                          <a:schemeClr val="tx1"/>
                        </a:solidFill>
                        <a:latin typeface="Arial"/>
                        <a:ea typeface="Arial"/>
                        <a:cs typeface="Arial"/>
                        <a:sym typeface="Arial"/>
                      </a:endParaRPr>
                    </a:p>
                  </a:txBody>
                  <a:tcPr marL="60000" marR="60000" marT="9450" marB="0" anchor="ctr">
                    <a:lnL w="12700" cap="flat" cmpd="sng">
                      <a:solidFill>
                        <a:srgbClr val="191966"/>
                      </a:solidFill>
                      <a:prstDash val="solid"/>
                      <a:round/>
                      <a:headEnd type="none" w="med" len="med"/>
                      <a:tailEnd type="none" w="med" len="med"/>
                    </a:lnL>
                    <a:lnR w="12700" cap="flat" cmpd="sng" algn="ctr">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tc>
                  <a:txBody>
                    <a:bodyPr/>
                    <a:lstStyle/>
                    <a:p>
                      <a:pPr marL="0" marR="0" lvl="0" indent="0" algn="ctr" rtl="0">
                        <a:lnSpc>
                          <a:spcPct val="95238"/>
                        </a:lnSpc>
                        <a:spcBef>
                          <a:spcPts val="0"/>
                        </a:spcBef>
                        <a:spcAft>
                          <a:spcPts val="0"/>
                        </a:spcAft>
                        <a:buSzPct val="25000"/>
                        <a:buNone/>
                      </a:pPr>
                      <a:r>
                        <a:rPr lang="en-US" sz="2400" dirty="0" smtClean="0">
                          <a:solidFill>
                            <a:schemeClr val="tx1"/>
                          </a:solidFill>
                          <a:latin typeface="Arial"/>
                          <a:ea typeface="Arial"/>
                          <a:cs typeface="Arial"/>
                          <a:sym typeface="Arial"/>
                        </a:rPr>
                        <a:t>11.2 </a:t>
                      </a:r>
                      <a:r>
                        <a:rPr lang="en-US" sz="2400" dirty="0">
                          <a:solidFill>
                            <a:schemeClr val="tx1"/>
                          </a:solidFill>
                          <a:latin typeface="Arial"/>
                          <a:ea typeface="Arial"/>
                          <a:cs typeface="Arial"/>
                          <a:sym typeface="Arial"/>
                        </a:rPr>
                        <a:t>± </a:t>
                      </a:r>
                      <a:r>
                        <a:rPr lang="en-US" sz="2400" dirty="0" smtClean="0">
                          <a:solidFill>
                            <a:schemeClr val="tx1"/>
                          </a:solidFill>
                          <a:latin typeface="Arial"/>
                          <a:ea typeface="Arial"/>
                          <a:cs typeface="Arial"/>
                          <a:sym typeface="Arial"/>
                        </a:rPr>
                        <a:t>2.3</a:t>
                      </a:r>
                      <a:endParaRPr lang="en-US" sz="2400" dirty="0">
                        <a:solidFill>
                          <a:schemeClr val="tx1"/>
                        </a:solidFill>
                        <a:latin typeface="Arial"/>
                        <a:ea typeface="Arial"/>
                        <a:cs typeface="Arial"/>
                        <a:sym typeface="Arial"/>
                      </a:endParaRPr>
                    </a:p>
                  </a:txBody>
                  <a:tcPr marL="60000" marR="60000" marT="9450" marB="0" anchor="ctr">
                    <a:lnL w="12700" cap="flat" cmpd="sng" algn="ctr">
                      <a:solidFill>
                        <a:srgbClr val="191966"/>
                      </a:solidFill>
                      <a:prstDash val="solid"/>
                      <a:round/>
                      <a:headEnd type="none" w="med" len="med"/>
                      <a:tailEnd type="none" w="med" len="med"/>
                    </a:lnL>
                    <a:lnR w="12700" cap="flat" cmpd="sng">
                      <a:solidFill>
                        <a:srgbClr val="191966"/>
                      </a:solidFill>
                      <a:prstDash val="solid"/>
                      <a:round/>
                      <a:headEnd type="none" w="med" len="med"/>
                      <a:tailEnd type="none" w="med" len="med"/>
                    </a:lnR>
                    <a:lnT w="12700" cap="flat" cmpd="sng" algn="ctr">
                      <a:solidFill>
                        <a:srgbClr val="191966"/>
                      </a:solidFill>
                      <a:prstDash val="solid"/>
                      <a:round/>
                      <a:headEnd type="none" w="med" len="med"/>
                      <a:tailEnd type="none" w="med" len="med"/>
                    </a:lnT>
                    <a:lnB w="12700" cap="flat" cmpd="sng" algn="ctr">
                      <a:solidFill>
                        <a:srgbClr val="191966"/>
                      </a:solidFill>
                      <a:prstDash val="solid"/>
                      <a:round/>
                      <a:headEnd type="none" w="med" len="med"/>
                      <a:tailEnd type="none" w="med" len="med"/>
                    </a:lnB>
                    <a:solidFill>
                      <a:schemeClr val="lt1"/>
                    </a:solidFill>
                  </a:tcPr>
                </a:tc>
                <a:extLst>
                  <a:ext uri="{0D108BD9-81ED-4DB2-BD59-A6C34878D82A}">
                    <a16:rowId xmlns:a16="http://schemas.microsoft.com/office/drawing/2014/main" val="10004"/>
                  </a:ext>
                </a:extLst>
              </a:tr>
            </a:tbl>
          </a:graphicData>
        </a:graphic>
      </p:graphicFrame>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8926" y="882925"/>
            <a:ext cx="3763042" cy="3593669"/>
          </a:xfrm>
          <a:prstGeom prst="rect">
            <a:avLst/>
          </a:prstGeom>
        </p:spPr>
      </p:pic>
      <p:sp>
        <p:nvSpPr>
          <p:cNvPr id="63" name="Shape 104"/>
          <p:cNvSpPr/>
          <p:nvPr/>
        </p:nvSpPr>
        <p:spPr>
          <a:xfrm>
            <a:off x="28587675" y="5407905"/>
            <a:ext cx="9155400" cy="1281299"/>
          </a:xfrm>
          <a:prstGeom prst="rect">
            <a:avLst/>
          </a:prstGeom>
          <a:solidFill>
            <a:srgbClr val="000064"/>
          </a:solidFill>
          <a:ln w="9525" cap="flat" cmpd="sng">
            <a:solidFill>
              <a:schemeClr val="lt1"/>
            </a:solidFill>
            <a:prstDash val="solid"/>
            <a:miter/>
            <a:headEnd type="none" w="med" len="med"/>
            <a:tailEnd type="none" w="med" len="med"/>
          </a:ln>
          <a:effectLst>
            <a:outerShdw blurRad="63500" dist="76201" dir="2700000" algn="tl" rotWithShape="0">
              <a:srgbClr val="000000">
                <a:alpha val="39607"/>
              </a:srgbClr>
            </a:outerShdw>
          </a:effectLst>
        </p:spPr>
        <p:txBody>
          <a:bodyPr lIns="109700" tIns="54850" rIns="109700" bIns="54850" anchor="ctr" anchorCtr="0">
            <a:noAutofit/>
          </a:bodyPr>
          <a:lstStyle/>
          <a:p>
            <a:pPr marL="0" marR="0" lvl="0" indent="0" algn="ctr" rtl="0">
              <a:spcBef>
                <a:spcPts val="0"/>
              </a:spcBef>
              <a:spcAft>
                <a:spcPts val="0"/>
              </a:spcAft>
              <a:buSzPct val="25000"/>
              <a:buNone/>
            </a:pPr>
            <a:r>
              <a:rPr lang="en-US" sz="4113" b="1" dirty="0" smtClean="0">
                <a:solidFill>
                  <a:schemeClr val="lt1"/>
                </a:solidFill>
                <a:latin typeface="Century Gothic"/>
                <a:ea typeface="Century Gothic"/>
                <a:cs typeface="Century Gothic"/>
                <a:sym typeface="Century Gothic"/>
              </a:rPr>
              <a:t>DEPRESSION/ANXIETY/STRESS</a:t>
            </a:r>
            <a:endParaRPr lang="en-US" sz="4113" b="1" dirty="0">
              <a:solidFill>
                <a:schemeClr val="lt1"/>
              </a:solidFill>
              <a:latin typeface="Century Gothic"/>
              <a:ea typeface="Century Gothic"/>
              <a:cs typeface="Century Gothic"/>
              <a:sym typeface="Century Gothic"/>
            </a:endParaRPr>
          </a:p>
        </p:txBody>
      </p:sp>
      <p:sp>
        <p:nvSpPr>
          <p:cNvPr id="68" name="Shape 135"/>
          <p:cNvSpPr/>
          <p:nvPr/>
        </p:nvSpPr>
        <p:spPr>
          <a:xfrm>
            <a:off x="28684722" y="6833257"/>
            <a:ext cx="9155400" cy="1664360"/>
          </a:xfrm>
          <a:prstGeom prst="roundRect">
            <a:avLst>
              <a:gd name="adj" fmla="val 15898"/>
            </a:avLst>
          </a:prstGeom>
          <a:solidFill>
            <a:schemeClr val="lt1">
              <a:alpha val="39610"/>
            </a:schemeClr>
          </a:solidFill>
          <a:ln>
            <a:noFill/>
          </a:ln>
          <a:effectLst>
            <a:outerShdw blurRad="63500" dist="38100" dir="2700000" algn="tl" rotWithShape="0">
              <a:srgbClr val="000000">
                <a:alpha val="39610"/>
              </a:srgbClr>
            </a:outerShdw>
          </a:effectLst>
        </p:spPr>
        <p:txBody>
          <a:bodyPr lIns="98400" tIns="49200" rIns="98400" bIns="49200" anchor="ctr" anchorCtr="0">
            <a:noAutofit/>
          </a:bodyPr>
          <a:lstStyle/>
          <a:p>
            <a:pPr marL="342900" lvl="0" indent="-342900">
              <a:buClr>
                <a:schemeClr val="dk1"/>
              </a:buClr>
              <a:buSzPct val="100000"/>
              <a:buFont typeface="Wingdings" panose="05000000000000000000" pitchFamily="2" charset="2"/>
              <a:buChar char="v"/>
            </a:pPr>
            <a:r>
              <a:rPr lang="en-US" sz="2400" dirty="0" smtClean="0"/>
              <a:t>Online questionnaires addressed stress, anxiety and depressed mood </a:t>
            </a:r>
            <a:r>
              <a:rPr lang="en-US" sz="2400" dirty="0" smtClean="0"/>
              <a:t>(</a:t>
            </a:r>
            <a:r>
              <a:rPr lang="en-US" sz="2400" dirty="0"/>
              <a:t>Depression, Anxiety and Stress </a:t>
            </a:r>
            <a:r>
              <a:rPr lang="en-US" sz="2400" dirty="0" smtClean="0"/>
              <a:t>Scale, DASS)</a:t>
            </a:r>
            <a:endParaRPr lang="en-US" sz="2400" dirty="0" smtClean="0"/>
          </a:p>
          <a:p>
            <a:pPr marL="342900" lvl="0" indent="-342900">
              <a:buClr>
                <a:schemeClr val="dk1"/>
              </a:buClr>
              <a:buSzPct val="100000"/>
              <a:buFont typeface="Wingdings" panose="05000000000000000000" pitchFamily="2" charset="2"/>
              <a:buChar char="v"/>
            </a:pPr>
            <a:r>
              <a:rPr lang="en-US" sz="2400" dirty="0" smtClean="0"/>
              <a:t>STEN (standard 10) scores have midpoint average of 5.5</a:t>
            </a:r>
            <a:endParaRPr lang="en-US" sz="2400" dirty="0">
              <a:solidFill>
                <a:schemeClr val="dk1"/>
              </a:solidFill>
            </a:endParaRPr>
          </a:p>
        </p:txBody>
      </p:sp>
      <p:sp>
        <p:nvSpPr>
          <p:cNvPr id="6" name="TextBox 5"/>
          <p:cNvSpPr txBox="1"/>
          <p:nvPr/>
        </p:nvSpPr>
        <p:spPr>
          <a:xfrm>
            <a:off x="2261937" y="26454885"/>
            <a:ext cx="3855280" cy="461665"/>
          </a:xfrm>
          <a:prstGeom prst="rect">
            <a:avLst/>
          </a:prstGeom>
          <a:noFill/>
        </p:spPr>
        <p:txBody>
          <a:bodyPr wrap="square" rtlCol="0">
            <a:spAutoFit/>
          </a:bodyPr>
          <a:lstStyle/>
          <a:p>
            <a:endParaRPr lang="en-US" sz="2400" dirty="0"/>
          </a:p>
        </p:txBody>
      </p:sp>
      <p:sp>
        <p:nvSpPr>
          <p:cNvPr id="80" name="Shape 135"/>
          <p:cNvSpPr/>
          <p:nvPr/>
        </p:nvSpPr>
        <p:spPr>
          <a:xfrm>
            <a:off x="19288690" y="19107276"/>
            <a:ext cx="8797678" cy="854700"/>
          </a:xfrm>
          <a:prstGeom prst="roundRect">
            <a:avLst>
              <a:gd name="adj" fmla="val 15898"/>
            </a:avLst>
          </a:prstGeom>
          <a:solidFill>
            <a:schemeClr val="lt1">
              <a:alpha val="39610"/>
            </a:schemeClr>
          </a:solidFill>
          <a:ln>
            <a:noFill/>
          </a:ln>
          <a:effectLst>
            <a:outerShdw blurRad="63500" dist="38100" dir="2700000" algn="tl" rotWithShape="0">
              <a:srgbClr val="000000">
                <a:alpha val="39610"/>
              </a:srgbClr>
            </a:outerShdw>
          </a:effectLst>
        </p:spPr>
        <p:txBody>
          <a:bodyPr lIns="98400" tIns="49200" rIns="98400" bIns="49200" anchor="ctr" anchorCtr="0">
            <a:noAutofit/>
          </a:bodyPr>
          <a:lstStyle/>
          <a:p>
            <a:pPr lvl="0" algn="ctr">
              <a:buClr>
                <a:schemeClr val="dk1"/>
              </a:buClr>
              <a:buSzPct val="100000"/>
            </a:pPr>
            <a:r>
              <a:rPr lang="en-US" sz="2400" dirty="0" smtClean="0">
                <a:solidFill>
                  <a:schemeClr val="dk1"/>
                </a:solidFill>
              </a:rPr>
              <a:t>Baseline BDI-II scores in the cycling group. 6 out of 20 subjects </a:t>
            </a:r>
            <a:r>
              <a:rPr lang="en-US" sz="2400" dirty="0">
                <a:solidFill>
                  <a:schemeClr val="dk1"/>
                </a:solidFill>
              </a:rPr>
              <a:t>(30%) show </a:t>
            </a:r>
            <a:r>
              <a:rPr lang="en-US" sz="2400" dirty="0" smtClean="0">
                <a:solidFill>
                  <a:schemeClr val="dk1"/>
                </a:solidFill>
              </a:rPr>
              <a:t>symptoms of depression.  </a:t>
            </a:r>
            <a:endParaRPr lang="en-US" sz="2400" dirty="0">
              <a:solidFill>
                <a:schemeClr val="dk1"/>
              </a:solidFill>
            </a:endParaRPr>
          </a:p>
        </p:txBody>
      </p:sp>
      <p:sp>
        <p:nvSpPr>
          <p:cNvPr id="88" name="Shape 106"/>
          <p:cNvSpPr/>
          <p:nvPr/>
        </p:nvSpPr>
        <p:spPr>
          <a:xfrm>
            <a:off x="19217450" y="25250866"/>
            <a:ext cx="8633746" cy="952985"/>
          </a:xfrm>
          <a:prstGeom prst="roundRect">
            <a:avLst>
              <a:gd name="adj" fmla="val 15898"/>
            </a:avLst>
          </a:prstGeom>
          <a:solidFill>
            <a:schemeClr val="lt1">
              <a:alpha val="39607"/>
            </a:schemeClr>
          </a:solidFill>
          <a:ln>
            <a:noFill/>
          </a:ln>
          <a:effectLst>
            <a:outerShdw blurRad="63500" dist="38100" dir="2700000" algn="tl" rotWithShape="0">
              <a:srgbClr val="000000">
                <a:alpha val="39607"/>
              </a:srgbClr>
            </a:outerShdw>
          </a:effectLst>
        </p:spPr>
        <p:txBody>
          <a:bodyPr lIns="98400" tIns="49200" rIns="98400" bIns="49200" anchor="ctr" anchorCtr="0">
            <a:noAutofit/>
          </a:bodyPr>
          <a:lstStyle/>
          <a:p>
            <a:pPr lvl="0" algn="ctr">
              <a:buClr>
                <a:schemeClr val="dk1"/>
              </a:buClr>
              <a:buSzPct val="100000"/>
            </a:pPr>
            <a:r>
              <a:rPr lang="en-US" sz="2400" dirty="0">
                <a:solidFill>
                  <a:schemeClr val="dk1"/>
                </a:solidFill>
              </a:rPr>
              <a:t>Baseline BDI-II scores in the </a:t>
            </a:r>
            <a:r>
              <a:rPr lang="en-US" sz="2400" dirty="0" smtClean="0">
                <a:solidFill>
                  <a:schemeClr val="dk1"/>
                </a:solidFill>
              </a:rPr>
              <a:t>control </a:t>
            </a:r>
            <a:r>
              <a:rPr lang="en-US" sz="2400" dirty="0">
                <a:solidFill>
                  <a:schemeClr val="dk1"/>
                </a:solidFill>
              </a:rPr>
              <a:t>group. </a:t>
            </a:r>
            <a:r>
              <a:rPr lang="en-US" sz="2400" dirty="0" smtClean="0">
                <a:solidFill>
                  <a:schemeClr val="dk1"/>
                </a:solidFill>
              </a:rPr>
              <a:t>4 out of 15 </a:t>
            </a:r>
            <a:r>
              <a:rPr lang="en-US" sz="2400" dirty="0">
                <a:solidFill>
                  <a:schemeClr val="dk1"/>
                </a:solidFill>
              </a:rPr>
              <a:t>subjects </a:t>
            </a:r>
            <a:r>
              <a:rPr lang="en-US" sz="2400" dirty="0" smtClean="0">
                <a:solidFill>
                  <a:schemeClr val="dk1"/>
                </a:solidFill>
              </a:rPr>
              <a:t>(26%) show </a:t>
            </a:r>
            <a:r>
              <a:rPr lang="en-US" sz="2400" dirty="0">
                <a:solidFill>
                  <a:schemeClr val="dk1"/>
                </a:solidFill>
              </a:rPr>
              <a:t>symptoms of depression.  </a:t>
            </a:r>
          </a:p>
        </p:txBody>
      </p:sp>
      <p:pic>
        <p:nvPicPr>
          <p:cNvPr id="9" name="Picture 8"/>
          <p:cNvPicPr>
            <a:picLocks noChangeAspect="1"/>
          </p:cNvPicPr>
          <p:nvPr/>
        </p:nvPicPr>
        <p:blipFill>
          <a:blip r:embed="rId7"/>
          <a:stretch>
            <a:fillRect/>
          </a:stretch>
        </p:blipFill>
        <p:spPr>
          <a:xfrm>
            <a:off x="373587" y="24918098"/>
            <a:ext cx="8519212" cy="4389340"/>
          </a:xfrm>
          <a:prstGeom prst="rect">
            <a:avLst/>
          </a:prstGeom>
        </p:spPr>
      </p:pic>
      <p:sp>
        <p:nvSpPr>
          <p:cNvPr id="11" name="TextBox 10"/>
          <p:cNvSpPr txBox="1"/>
          <p:nvPr/>
        </p:nvSpPr>
        <p:spPr>
          <a:xfrm>
            <a:off x="5474530" y="29661504"/>
            <a:ext cx="2988319" cy="369332"/>
          </a:xfrm>
          <a:prstGeom prst="rect">
            <a:avLst/>
          </a:prstGeom>
          <a:noFill/>
        </p:spPr>
        <p:txBody>
          <a:bodyPr wrap="none" rtlCol="0">
            <a:spAutoFit/>
          </a:bodyPr>
          <a:lstStyle/>
          <a:p>
            <a:r>
              <a:rPr lang="en-US" sz="1800" dirty="0" smtClean="0"/>
              <a:t>From: </a:t>
            </a:r>
            <a:r>
              <a:rPr lang="en-US" sz="1800" dirty="0" err="1" smtClean="0"/>
              <a:t>Aarsland</a:t>
            </a:r>
            <a:r>
              <a:rPr lang="en-US" sz="1800" dirty="0" smtClean="0"/>
              <a:t> et al. 2012</a:t>
            </a:r>
            <a:r>
              <a:rPr lang="en-US" sz="1800" baseline="30000" dirty="0"/>
              <a:t>1</a:t>
            </a:r>
          </a:p>
        </p:txBody>
      </p:sp>
      <p:grpSp>
        <p:nvGrpSpPr>
          <p:cNvPr id="14" name="Group 13"/>
          <p:cNvGrpSpPr/>
          <p:nvPr/>
        </p:nvGrpSpPr>
        <p:grpSpPr>
          <a:xfrm>
            <a:off x="19856045" y="19987034"/>
            <a:ext cx="7176723" cy="5440120"/>
            <a:chOff x="19952607" y="22092032"/>
            <a:chExt cx="7176723" cy="5440120"/>
          </a:xfrm>
        </p:grpSpPr>
        <p:graphicFrame>
          <p:nvGraphicFramePr>
            <p:cNvPr id="12" name="Object 11"/>
            <p:cNvGraphicFramePr>
              <a:graphicFrameLocks noChangeAspect="1"/>
            </p:cNvGraphicFramePr>
            <p:nvPr>
              <p:extLst>
                <p:ext uri="{D42A27DB-BD31-4B8C-83A1-F6EECF244321}">
                  <p14:modId xmlns:p14="http://schemas.microsoft.com/office/powerpoint/2010/main" val="2930887815"/>
                </p:ext>
              </p:extLst>
            </p:nvPr>
          </p:nvGraphicFramePr>
          <p:xfrm>
            <a:off x="19952607" y="22092032"/>
            <a:ext cx="7109575" cy="5440120"/>
          </p:xfrm>
          <a:graphic>
            <a:graphicData uri="http://schemas.openxmlformats.org/presentationml/2006/ole">
              <mc:AlternateContent xmlns:mc="http://schemas.openxmlformats.org/markup-compatibility/2006">
                <mc:Choice xmlns:v="urn:schemas-microsoft-com:vml" Requires="v">
                  <p:oleObj spid="_x0000_s1090" name="Graph" r:id="rId8" imgW="3920760" imgH="3000960" progId="Origin95.Graph">
                    <p:embed/>
                  </p:oleObj>
                </mc:Choice>
                <mc:Fallback>
                  <p:oleObj name="Graph" r:id="rId8" imgW="3920760" imgH="3000960" progId="Origin95.Graph">
                    <p:embed/>
                    <p:pic>
                      <p:nvPicPr>
                        <p:cNvPr id="0" name=""/>
                        <p:cNvPicPr/>
                        <p:nvPr/>
                      </p:nvPicPr>
                      <p:blipFill>
                        <a:blip r:embed="rId9"/>
                        <a:stretch>
                          <a:fillRect/>
                        </a:stretch>
                      </p:blipFill>
                      <p:spPr>
                        <a:xfrm>
                          <a:off x="19952607" y="22092032"/>
                          <a:ext cx="7109575" cy="5440120"/>
                        </a:xfrm>
                        <a:prstGeom prst="rect">
                          <a:avLst/>
                        </a:prstGeom>
                      </p:spPr>
                    </p:pic>
                  </p:oleObj>
                </mc:Fallback>
              </mc:AlternateContent>
            </a:graphicData>
          </a:graphic>
        </p:graphicFrame>
        <p:cxnSp>
          <p:nvCxnSpPr>
            <p:cNvPr id="84" name="Straight Connector 83"/>
            <p:cNvCxnSpPr/>
            <p:nvPr/>
          </p:nvCxnSpPr>
          <p:spPr>
            <a:xfrm>
              <a:off x="21227872" y="25326565"/>
              <a:ext cx="476041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1227872" y="24623869"/>
              <a:ext cx="476041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6035251" y="26034399"/>
              <a:ext cx="889987" cy="338554"/>
            </a:xfrm>
            <a:prstGeom prst="rect">
              <a:avLst/>
            </a:prstGeom>
            <a:noFill/>
          </p:spPr>
          <p:txBody>
            <a:bodyPr wrap="none" rtlCol="0">
              <a:spAutoFit/>
            </a:bodyPr>
            <a:lstStyle/>
            <a:p>
              <a:r>
                <a:rPr lang="en-US" sz="1600" dirty="0" smtClean="0"/>
                <a:t>Minimal</a:t>
              </a:r>
              <a:endParaRPr lang="en-US" sz="1600" dirty="0"/>
            </a:p>
          </p:txBody>
        </p:sp>
        <p:sp>
          <p:nvSpPr>
            <p:cNvPr id="87" name="TextBox 86"/>
            <p:cNvSpPr txBox="1"/>
            <p:nvPr/>
          </p:nvSpPr>
          <p:spPr>
            <a:xfrm>
              <a:off x="26111793" y="24705923"/>
              <a:ext cx="559769" cy="338554"/>
            </a:xfrm>
            <a:prstGeom prst="rect">
              <a:avLst/>
            </a:prstGeom>
            <a:noFill/>
          </p:spPr>
          <p:txBody>
            <a:bodyPr wrap="none" rtlCol="0">
              <a:spAutoFit/>
            </a:bodyPr>
            <a:lstStyle/>
            <a:p>
              <a:r>
                <a:rPr lang="en-US" sz="1600" dirty="0" smtClean="0"/>
                <a:t>Mild</a:t>
              </a:r>
              <a:endParaRPr lang="en-US" sz="1600" dirty="0"/>
            </a:p>
          </p:txBody>
        </p:sp>
        <p:sp>
          <p:nvSpPr>
            <p:cNvPr id="95" name="TextBox 94"/>
            <p:cNvSpPr txBox="1"/>
            <p:nvPr/>
          </p:nvSpPr>
          <p:spPr>
            <a:xfrm>
              <a:off x="26077439" y="24043721"/>
              <a:ext cx="1051891" cy="338554"/>
            </a:xfrm>
            <a:prstGeom prst="rect">
              <a:avLst/>
            </a:prstGeom>
            <a:noFill/>
          </p:spPr>
          <p:txBody>
            <a:bodyPr wrap="none" rtlCol="0">
              <a:spAutoFit/>
            </a:bodyPr>
            <a:lstStyle/>
            <a:p>
              <a:r>
                <a:rPr lang="en-US" sz="1600" dirty="0" smtClean="0"/>
                <a:t>Moderate</a:t>
              </a:r>
              <a:endParaRPr lang="en-US" sz="1600" dirty="0"/>
            </a:p>
          </p:txBody>
        </p:sp>
      </p:grpSp>
      <p:grpSp>
        <p:nvGrpSpPr>
          <p:cNvPr id="16" name="Group 15"/>
          <p:cNvGrpSpPr/>
          <p:nvPr/>
        </p:nvGrpSpPr>
        <p:grpSpPr>
          <a:xfrm>
            <a:off x="20059024" y="14052912"/>
            <a:ext cx="7177508" cy="5213787"/>
            <a:chOff x="19825682" y="16226282"/>
            <a:chExt cx="7177508" cy="5213787"/>
          </a:xfrm>
        </p:grpSpPr>
        <p:grpSp>
          <p:nvGrpSpPr>
            <p:cNvPr id="58" name="Group 57"/>
            <p:cNvGrpSpPr/>
            <p:nvPr/>
          </p:nvGrpSpPr>
          <p:grpSpPr>
            <a:xfrm>
              <a:off x="19825682" y="16226282"/>
              <a:ext cx="7177508" cy="5213787"/>
              <a:chOff x="19406931" y="6645271"/>
              <a:chExt cx="7177508" cy="5213787"/>
            </a:xfrm>
          </p:grpSpPr>
          <p:pic>
            <p:nvPicPr>
              <p:cNvPr id="59" name="Picture 58"/>
              <p:cNvPicPr>
                <a:picLocks noChangeAspect="1"/>
              </p:cNvPicPr>
              <p:nvPr/>
            </p:nvPicPr>
            <p:blipFill>
              <a:blip r:embed="rId10"/>
              <a:stretch>
                <a:fillRect/>
              </a:stretch>
            </p:blipFill>
            <p:spPr>
              <a:xfrm>
                <a:off x="19406931" y="6645271"/>
                <a:ext cx="6816367" cy="5213787"/>
              </a:xfrm>
              <a:prstGeom prst="rect">
                <a:avLst/>
              </a:prstGeom>
            </p:spPr>
          </p:pic>
          <p:cxnSp>
            <p:nvCxnSpPr>
              <p:cNvPr id="61" name="Straight Connector 60"/>
              <p:cNvCxnSpPr/>
              <p:nvPr/>
            </p:nvCxnSpPr>
            <p:spPr>
              <a:xfrm flipV="1">
                <a:off x="20639191" y="9736043"/>
                <a:ext cx="4959083" cy="1"/>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5606294" y="9344469"/>
                <a:ext cx="559769" cy="338554"/>
              </a:xfrm>
              <a:prstGeom prst="rect">
                <a:avLst/>
              </a:prstGeom>
              <a:noFill/>
            </p:spPr>
            <p:txBody>
              <a:bodyPr wrap="none" rtlCol="0">
                <a:spAutoFit/>
              </a:bodyPr>
              <a:lstStyle/>
              <a:p>
                <a:r>
                  <a:rPr lang="en-US" sz="1600" dirty="0" smtClean="0"/>
                  <a:t>Mild</a:t>
                </a:r>
                <a:endParaRPr lang="en-US" sz="1600" dirty="0"/>
              </a:p>
            </p:txBody>
          </p:sp>
          <p:sp>
            <p:nvSpPr>
              <p:cNvPr id="76" name="TextBox 75"/>
              <p:cNvSpPr txBox="1"/>
              <p:nvPr/>
            </p:nvSpPr>
            <p:spPr>
              <a:xfrm>
                <a:off x="25532548" y="8585749"/>
                <a:ext cx="1051891" cy="338554"/>
              </a:xfrm>
              <a:prstGeom prst="rect">
                <a:avLst/>
              </a:prstGeom>
              <a:noFill/>
            </p:spPr>
            <p:txBody>
              <a:bodyPr wrap="none" rtlCol="0">
                <a:spAutoFit/>
              </a:bodyPr>
              <a:lstStyle/>
              <a:p>
                <a:r>
                  <a:rPr lang="en-US" sz="1600" dirty="0" smtClean="0"/>
                  <a:t>Moderate</a:t>
                </a:r>
                <a:endParaRPr lang="en-US" sz="1600" dirty="0"/>
              </a:p>
            </p:txBody>
          </p:sp>
          <p:sp>
            <p:nvSpPr>
              <p:cNvPr id="77" name="TextBox 76"/>
              <p:cNvSpPr txBox="1"/>
              <p:nvPr/>
            </p:nvSpPr>
            <p:spPr>
              <a:xfrm>
                <a:off x="25505717" y="7971567"/>
                <a:ext cx="833883" cy="338554"/>
              </a:xfrm>
              <a:prstGeom prst="rect">
                <a:avLst/>
              </a:prstGeom>
              <a:noFill/>
            </p:spPr>
            <p:txBody>
              <a:bodyPr wrap="none" rtlCol="0">
                <a:spAutoFit/>
              </a:bodyPr>
              <a:lstStyle/>
              <a:p>
                <a:r>
                  <a:rPr lang="en-US" sz="1600" dirty="0" smtClean="0"/>
                  <a:t>Severe</a:t>
                </a:r>
                <a:endParaRPr lang="en-US" sz="1600" dirty="0"/>
              </a:p>
            </p:txBody>
          </p:sp>
          <p:sp>
            <p:nvSpPr>
              <p:cNvPr id="78" name="TextBox 77"/>
              <p:cNvSpPr txBox="1"/>
              <p:nvPr/>
            </p:nvSpPr>
            <p:spPr>
              <a:xfrm>
                <a:off x="25598274" y="10331059"/>
                <a:ext cx="889987" cy="338554"/>
              </a:xfrm>
              <a:prstGeom prst="rect">
                <a:avLst/>
              </a:prstGeom>
              <a:noFill/>
            </p:spPr>
            <p:txBody>
              <a:bodyPr wrap="none" rtlCol="0">
                <a:spAutoFit/>
              </a:bodyPr>
              <a:lstStyle/>
              <a:p>
                <a:r>
                  <a:rPr lang="en-US" sz="1600" dirty="0" smtClean="0"/>
                  <a:t>Minimal</a:t>
                </a:r>
                <a:endParaRPr lang="en-US" sz="1600" dirty="0"/>
              </a:p>
            </p:txBody>
          </p:sp>
        </p:grpSp>
        <p:cxnSp>
          <p:nvCxnSpPr>
            <p:cNvPr id="96" name="Straight Connector 95"/>
            <p:cNvCxnSpPr/>
            <p:nvPr/>
          </p:nvCxnSpPr>
          <p:spPr>
            <a:xfrm flipV="1">
              <a:off x="21057941" y="18678190"/>
              <a:ext cx="4959083" cy="1"/>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1057940" y="17909389"/>
              <a:ext cx="4959083" cy="1"/>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13" name="Object 12"/>
          <p:cNvGraphicFramePr>
            <a:graphicFrameLocks noChangeAspect="1"/>
          </p:cNvGraphicFramePr>
          <p:nvPr>
            <p:extLst>
              <p:ext uri="{D42A27DB-BD31-4B8C-83A1-F6EECF244321}">
                <p14:modId xmlns:p14="http://schemas.microsoft.com/office/powerpoint/2010/main" val="1863751454"/>
              </p:ext>
            </p:extLst>
          </p:nvPr>
        </p:nvGraphicFramePr>
        <p:xfrm>
          <a:off x="20059024" y="7899951"/>
          <a:ext cx="7415580" cy="5674270"/>
        </p:xfrm>
        <a:graphic>
          <a:graphicData uri="http://schemas.openxmlformats.org/presentationml/2006/ole">
            <mc:AlternateContent xmlns:mc="http://schemas.openxmlformats.org/markup-compatibility/2006">
              <mc:Choice xmlns:v="urn:schemas-microsoft-com:vml" Requires="v">
                <p:oleObj spid="_x0000_s1091" name="Graph" r:id="rId11" imgW="3920760" imgH="3000960" progId="Origin95.Graph">
                  <p:embed/>
                </p:oleObj>
              </mc:Choice>
              <mc:Fallback>
                <p:oleObj name="Graph" r:id="rId11" imgW="3920760" imgH="3000960" progId="Origin95.Graph">
                  <p:embed/>
                  <p:pic>
                    <p:nvPicPr>
                      <p:cNvPr id="0" name=""/>
                      <p:cNvPicPr/>
                      <p:nvPr/>
                    </p:nvPicPr>
                    <p:blipFill>
                      <a:blip r:embed="rId12"/>
                      <a:stretch>
                        <a:fillRect/>
                      </a:stretch>
                    </p:blipFill>
                    <p:spPr>
                      <a:xfrm>
                        <a:off x="20059024" y="7899951"/>
                        <a:ext cx="7415580" cy="5674270"/>
                      </a:xfrm>
                      <a:prstGeom prst="rect">
                        <a:avLst/>
                      </a:prstGeom>
                    </p:spPr>
                  </p:pic>
                </p:oleObj>
              </mc:Fallback>
            </mc:AlternateContent>
          </a:graphicData>
        </a:graphic>
      </p:graphicFrame>
      <p:pic>
        <p:nvPicPr>
          <p:cNvPr id="15" name="Picture 14"/>
          <p:cNvPicPr>
            <a:picLocks noChangeAspect="1"/>
          </p:cNvPicPr>
          <p:nvPr/>
        </p:nvPicPr>
        <p:blipFill>
          <a:blip r:embed="rId13"/>
          <a:stretch>
            <a:fillRect/>
          </a:stretch>
        </p:blipFill>
        <p:spPr>
          <a:xfrm>
            <a:off x="29021941" y="17089790"/>
            <a:ext cx="8721134" cy="1214619"/>
          </a:xfrm>
          <a:prstGeom prst="rect">
            <a:avLst/>
          </a:prstGeom>
        </p:spPr>
      </p:pic>
      <p:sp>
        <p:nvSpPr>
          <p:cNvPr id="109" name="Shape 106"/>
          <p:cNvSpPr/>
          <p:nvPr/>
        </p:nvSpPr>
        <p:spPr>
          <a:xfrm>
            <a:off x="19370576" y="6971583"/>
            <a:ext cx="8961120" cy="952737"/>
          </a:xfrm>
          <a:prstGeom prst="roundRect">
            <a:avLst>
              <a:gd name="adj" fmla="val 15898"/>
            </a:avLst>
          </a:prstGeom>
          <a:solidFill>
            <a:schemeClr val="lt1">
              <a:alpha val="39607"/>
            </a:schemeClr>
          </a:solidFill>
          <a:ln>
            <a:noFill/>
          </a:ln>
          <a:effectLst>
            <a:outerShdw blurRad="63500" dist="38100" dir="2700000" algn="tl" rotWithShape="0">
              <a:srgbClr val="000000">
                <a:alpha val="39607"/>
              </a:srgbClr>
            </a:outerShdw>
          </a:effectLst>
        </p:spPr>
        <p:txBody>
          <a:bodyPr lIns="98400" tIns="49200" rIns="98400" bIns="49200" anchor="t" anchorCtr="0">
            <a:noAutofit/>
          </a:bodyPr>
          <a:lstStyle/>
          <a:p>
            <a:pPr algn="ctr">
              <a:buClr>
                <a:srgbClr val="000000"/>
              </a:buClr>
              <a:buSzPct val="87500"/>
            </a:pPr>
            <a:r>
              <a:rPr lang="en-US" sz="2400" dirty="0" smtClean="0">
                <a:solidFill>
                  <a:schemeClr val="tx1"/>
                </a:solidFill>
              </a:rPr>
              <a:t>BDI-II </a:t>
            </a:r>
            <a:r>
              <a:rPr lang="en-US" sz="2400" dirty="0">
                <a:solidFill>
                  <a:schemeClr val="tx1"/>
                </a:solidFill>
              </a:rPr>
              <a:t>is a self-reported 21 item survey that evaluates the </a:t>
            </a:r>
            <a:r>
              <a:rPr lang="en-US" sz="2400" dirty="0" smtClean="0">
                <a:solidFill>
                  <a:schemeClr val="tx1"/>
                </a:solidFill>
              </a:rPr>
              <a:t>presence and severity </a:t>
            </a:r>
            <a:r>
              <a:rPr lang="en-US" sz="2400" dirty="0">
                <a:solidFill>
                  <a:schemeClr val="tx1"/>
                </a:solidFill>
              </a:rPr>
              <a:t>of </a:t>
            </a:r>
            <a:r>
              <a:rPr lang="en-US" sz="2400" dirty="0" smtClean="0">
                <a:solidFill>
                  <a:schemeClr val="tx1"/>
                </a:solidFill>
              </a:rPr>
              <a:t>depression</a:t>
            </a:r>
          </a:p>
          <a:p>
            <a:pPr marL="342900" indent="-342900">
              <a:buClr>
                <a:srgbClr val="000000"/>
              </a:buClr>
              <a:buSzPct val="87500"/>
              <a:buFont typeface="Wingdings" panose="05000000000000000000" pitchFamily="2" charset="2"/>
              <a:buChar char="v"/>
            </a:pPr>
            <a:endParaRPr lang="en-US" sz="2400" dirty="0" smtClean="0">
              <a:solidFill>
                <a:schemeClr val="tx1"/>
              </a:solidFill>
            </a:endParaRPr>
          </a:p>
          <a:p>
            <a:pPr marL="342900" indent="-342900">
              <a:buClr>
                <a:srgbClr val="000000"/>
              </a:buClr>
              <a:buSzPct val="87500"/>
              <a:buFont typeface="Wingdings" panose="05000000000000000000" pitchFamily="2" charset="2"/>
              <a:buChar char="v"/>
            </a:pPr>
            <a:endParaRPr lang="en-US" sz="2400" dirty="0">
              <a:solidFill>
                <a:schemeClr val="tx1"/>
              </a:solidFill>
            </a:endParaRPr>
          </a:p>
          <a:p>
            <a:pPr lvl="0" algn="ctr">
              <a:buClr>
                <a:schemeClr val="dk1"/>
              </a:buClr>
              <a:buSzPct val="100000"/>
            </a:pPr>
            <a:r>
              <a:rPr lang="en-US" sz="2400" dirty="0" smtClean="0">
                <a:solidFill>
                  <a:schemeClr val="dk1"/>
                </a:solidFill>
              </a:rPr>
              <a:t> </a:t>
            </a:r>
            <a:endParaRPr lang="en-US" sz="2400" dirty="0">
              <a:solidFill>
                <a:schemeClr val="dk1"/>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4239082319"/>
              </p:ext>
            </p:extLst>
          </p:nvPr>
        </p:nvGraphicFramePr>
        <p:xfrm>
          <a:off x="29862195" y="8499563"/>
          <a:ext cx="6310280" cy="4407598"/>
        </p:xfrm>
        <a:graphic>
          <a:graphicData uri="http://schemas.openxmlformats.org/presentationml/2006/ole">
            <mc:AlternateContent xmlns:mc="http://schemas.openxmlformats.org/markup-compatibility/2006">
              <mc:Choice xmlns:v="urn:schemas-microsoft-com:vml" Requires="v">
                <p:oleObj spid="_x0000_s1092" name="Graph" r:id="rId14" imgW="4174560" imgH="2916000" progId="Origin95.Graph">
                  <p:embed/>
                </p:oleObj>
              </mc:Choice>
              <mc:Fallback>
                <p:oleObj name="Graph" r:id="rId14" imgW="4174560" imgH="2916000" progId="Origin95.Graph">
                  <p:embed/>
                  <p:pic>
                    <p:nvPicPr>
                      <p:cNvPr id="0" name=""/>
                      <p:cNvPicPr/>
                      <p:nvPr/>
                    </p:nvPicPr>
                    <p:blipFill>
                      <a:blip r:embed="rId15"/>
                      <a:stretch>
                        <a:fillRect/>
                      </a:stretch>
                    </p:blipFill>
                    <p:spPr>
                      <a:xfrm>
                        <a:off x="29862195" y="8499563"/>
                        <a:ext cx="6310280" cy="440759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302812754"/>
              </p:ext>
            </p:extLst>
          </p:nvPr>
        </p:nvGraphicFramePr>
        <p:xfrm>
          <a:off x="29862544" y="12624298"/>
          <a:ext cx="6424420" cy="4487322"/>
        </p:xfrm>
        <a:graphic>
          <a:graphicData uri="http://schemas.openxmlformats.org/presentationml/2006/ole">
            <mc:AlternateContent xmlns:mc="http://schemas.openxmlformats.org/markup-compatibility/2006">
              <mc:Choice xmlns:v="urn:schemas-microsoft-com:vml" Requires="v">
                <p:oleObj spid="_x0000_s1093" name="Graph" r:id="rId16" imgW="4174560" imgH="2916000" progId="Origin95.Graph">
                  <p:embed/>
                </p:oleObj>
              </mc:Choice>
              <mc:Fallback>
                <p:oleObj name="Graph" r:id="rId16" imgW="4174560" imgH="2916000" progId="Origin95.Graph">
                  <p:embed/>
                  <p:pic>
                    <p:nvPicPr>
                      <p:cNvPr id="0" name=""/>
                      <p:cNvPicPr/>
                      <p:nvPr/>
                    </p:nvPicPr>
                    <p:blipFill>
                      <a:blip r:embed="rId17"/>
                      <a:stretch>
                        <a:fillRect/>
                      </a:stretch>
                    </p:blipFill>
                    <p:spPr>
                      <a:xfrm>
                        <a:off x="29862544" y="12624298"/>
                        <a:ext cx="6424420" cy="4487322"/>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424497945"/>
              </p:ext>
            </p:extLst>
          </p:nvPr>
        </p:nvGraphicFramePr>
        <p:xfrm>
          <a:off x="20064257" y="25924369"/>
          <a:ext cx="6325283" cy="4839993"/>
        </p:xfrm>
        <a:graphic>
          <a:graphicData uri="http://schemas.openxmlformats.org/presentationml/2006/ole">
            <mc:AlternateContent xmlns:mc="http://schemas.openxmlformats.org/markup-compatibility/2006">
              <mc:Choice xmlns:v="urn:schemas-microsoft-com:vml" Requires="v">
                <p:oleObj spid="_x0000_s1094" name="Graph" r:id="rId18" imgW="3920760" imgH="3000960" progId="Origin95.Graph">
                  <p:embed/>
                </p:oleObj>
              </mc:Choice>
              <mc:Fallback>
                <p:oleObj name="Graph" r:id="rId18" imgW="3920760" imgH="3000960" progId="Origin95.Graph">
                  <p:embed/>
                  <p:pic>
                    <p:nvPicPr>
                      <p:cNvPr id="0" name=""/>
                      <p:cNvPicPr/>
                      <p:nvPr/>
                    </p:nvPicPr>
                    <p:blipFill>
                      <a:blip r:embed="rId19"/>
                      <a:stretch>
                        <a:fillRect/>
                      </a:stretch>
                    </p:blipFill>
                    <p:spPr>
                      <a:xfrm>
                        <a:off x="20064257" y="25924369"/>
                        <a:ext cx="6325283" cy="4839993"/>
                      </a:xfrm>
                      <a:prstGeom prst="rect">
                        <a:avLst/>
                      </a:prstGeom>
                    </p:spPr>
                  </p:pic>
                </p:oleObj>
              </mc:Fallback>
            </mc:AlternateContent>
          </a:graphicData>
        </a:graphic>
      </p:graphicFrame>
      <p:sp>
        <p:nvSpPr>
          <p:cNvPr id="71" name="Shape 106"/>
          <p:cNvSpPr/>
          <p:nvPr/>
        </p:nvSpPr>
        <p:spPr>
          <a:xfrm>
            <a:off x="19213206" y="30265562"/>
            <a:ext cx="8633746" cy="1535709"/>
          </a:xfrm>
          <a:prstGeom prst="roundRect">
            <a:avLst>
              <a:gd name="adj" fmla="val 15898"/>
            </a:avLst>
          </a:prstGeom>
          <a:solidFill>
            <a:schemeClr val="lt1">
              <a:alpha val="39607"/>
            </a:schemeClr>
          </a:solidFill>
          <a:ln>
            <a:noFill/>
          </a:ln>
          <a:effectLst>
            <a:outerShdw blurRad="63500" dist="38100" dir="2700000" algn="tl" rotWithShape="0">
              <a:srgbClr val="000000">
                <a:alpha val="39607"/>
              </a:srgbClr>
            </a:outerShdw>
          </a:effectLst>
        </p:spPr>
        <p:txBody>
          <a:bodyPr lIns="98400" tIns="49200" rIns="98400" bIns="49200" anchor="ctr" anchorCtr="0">
            <a:noAutofit/>
          </a:bodyPr>
          <a:lstStyle/>
          <a:p>
            <a:pPr lvl="0" algn="ctr">
              <a:buClr>
                <a:schemeClr val="dk1"/>
              </a:buClr>
              <a:buSzPct val="100000"/>
            </a:pPr>
            <a:r>
              <a:rPr lang="en-US" sz="2400" dirty="0" smtClean="0">
                <a:solidFill>
                  <a:schemeClr val="dk1"/>
                </a:solidFill>
              </a:rPr>
              <a:t>In individuals with depression, the cycling group showed a 4.6 point improvement and the control group improved by 2.7 points.</a:t>
            </a:r>
            <a:endParaRPr lang="en-US" sz="2400" dirty="0">
              <a:solidFill>
                <a:schemeClr val="dk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1914</TotalTime>
  <Words>983</Words>
  <Application>Microsoft Office PowerPoint</Application>
  <PresentationFormat>Custom</PresentationFormat>
  <Paragraphs>115</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10" baseType="lpstr">
      <vt:lpstr>Wingdings</vt:lpstr>
      <vt:lpstr>Arial</vt:lpstr>
      <vt:lpstr>Times New Roman</vt:lpstr>
      <vt:lpstr>Noto Sans Symbols</vt:lpstr>
      <vt:lpstr>Calibri</vt:lpstr>
      <vt:lpstr>Century Gothic</vt:lpstr>
      <vt:lpstr>Default Design</vt:lpstr>
      <vt:lpstr>Graph</vt:lpstr>
      <vt:lpstr>Unicode Origin Graph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Dowdell</dc:creator>
  <cp:lastModifiedBy>Ridgel, Angela</cp:lastModifiedBy>
  <cp:revision>112</cp:revision>
  <cp:lastPrinted>2018-04-30T21:31:11Z</cp:lastPrinted>
  <dcterms:modified xsi:type="dcterms:W3CDTF">2018-10-26T15:48:03Z</dcterms:modified>
</cp:coreProperties>
</file>