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7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4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2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5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E9CA-2602-4B43-B3F5-C10BBB20D56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BF0F-D0C4-438B-9108-3707503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4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Delineating a Pathway for TRP Channel-Induced Nitric Oxide Production in Diabetic Cardiomyocytes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969" y="389271"/>
            <a:ext cx="5240062" cy="608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3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940792"/>
              </p:ext>
            </p:extLst>
          </p:nvPr>
        </p:nvGraphicFramePr>
        <p:xfrm>
          <a:off x="1219200" y="381000"/>
          <a:ext cx="6946900" cy="590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PW 12.0 Graph" r:id="rId3" imgW="5619859" imgH="4771948" progId="SigmaPlotGraphicObject.11">
                  <p:embed/>
                </p:oleObj>
              </mc:Choice>
              <mc:Fallback>
                <p:oleObj name="SPW 12.0 Graph" r:id="rId3" imgW="5619859" imgH="4771948" progId="SigmaPlotGraphicObject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"/>
                        <a:ext cx="6946900" cy="590084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073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375049"/>
              </p:ext>
            </p:extLst>
          </p:nvPr>
        </p:nvGraphicFramePr>
        <p:xfrm>
          <a:off x="1219200" y="762000"/>
          <a:ext cx="6462713" cy="493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SPW 12.0 Graph" r:id="rId3" imgW="6463239" imgH="4939342" progId="SigmaPlotGraphicObject.11">
                  <p:embed/>
                </p:oleObj>
              </mc:Choice>
              <mc:Fallback>
                <p:oleObj name="SPW 12.0 Graph" r:id="rId3" imgW="6463239" imgH="4939342" progId="SigmaPlotGraphicObject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762000"/>
                        <a:ext cx="6462713" cy="493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21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224475"/>
              </p:ext>
            </p:extLst>
          </p:nvPr>
        </p:nvGraphicFramePr>
        <p:xfrm>
          <a:off x="1447800" y="1143000"/>
          <a:ext cx="5842000" cy="4938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SPW 12.0 Graph" r:id="rId3" imgW="5619859" imgH="4753026" progId="SigmaPlotGraphicObject.11">
                  <p:embed/>
                </p:oleObj>
              </mc:Choice>
              <mc:Fallback>
                <p:oleObj name="SPW 12.0 Graph" r:id="rId3" imgW="5619859" imgH="4753026" progId="SigmaPlotGraphicObject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5842000" cy="493815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81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25160"/>
              </p:ext>
            </p:extLst>
          </p:nvPr>
        </p:nvGraphicFramePr>
        <p:xfrm>
          <a:off x="1371600" y="1752600"/>
          <a:ext cx="6462712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SPW 12.0 Graph" r:id="rId3" imgW="6463239" imgH="4917775" progId="SigmaPlotGraphicObject.11">
                  <p:embed/>
                </p:oleObj>
              </mc:Choice>
              <mc:Fallback>
                <p:oleObj name="SPW 12.0 Graph" r:id="rId3" imgW="6463239" imgH="4917775" progId="SigmaPlotGraphicObject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6462712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06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en-US" smtClean="0"/>
              <a:t>Schematic Diagram</a:t>
            </a:r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55320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50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SPW 12.0 Graph</vt:lpstr>
      <vt:lpstr>Delineating a Pathway for TRP Channel-Induced Nitric Oxide Production in Diabetic Cardiomyocytes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Insert Schematic Diagram</vt:lpstr>
    </vt:vector>
  </TitlesOfParts>
  <Company>Kent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Delineating a Pathway for TRP Channel-Induced Nitric Oxide Production in Diabetic Cardiomyocytes</dc:title>
  <dc:creator>Windows User</dc:creator>
  <cp:lastModifiedBy>Erik Hopkins</cp:lastModifiedBy>
  <cp:revision>4</cp:revision>
  <dcterms:created xsi:type="dcterms:W3CDTF">2017-01-30T17:52:47Z</dcterms:created>
  <dcterms:modified xsi:type="dcterms:W3CDTF">2017-01-31T02:49:10Z</dcterms:modified>
</cp:coreProperties>
</file>